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  <p:sldMasterId id="2147483716" r:id="rId2"/>
  </p:sldMasterIdLst>
  <p:notesMasterIdLst>
    <p:notesMasterId r:id="rId52"/>
  </p:notesMasterIdLst>
  <p:handoutMasterIdLst>
    <p:handoutMasterId r:id="rId53"/>
  </p:handoutMasterIdLst>
  <p:sldIdLst>
    <p:sldId id="390" r:id="rId3"/>
    <p:sldId id="428" r:id="rId4"/>
    <p:sldId id="429" r:id="rId5"/>
    <p:sldId id="430" r:id="rId6"/>
    <p:sldId id="431" r:id="rId7"/>
    <p:sldId id="434" r:id="rId8"/>
    <p:sldId id="432" r:id="rId9"/>
    <p:sldId id="433" r:id="rId10"/>
    <p:sldId id="435" r:id="rId11"/>
    <p:sldId id="391" r:id="rId12"/>
    <p:sldId id="406" r:id="rId13"/>
    <p:sldId id="407" r:id="rId14"/>
    <p:sldId id="408" r:id="rId15"/>
    <p:sldId id="409" r:id="rId16"/>
    <p:sldId id="410" r:id="rId17"/>
    <p:sldId id="413" r:id="rId18"/>
    <p:sldId id="416" r:id="rId19"/>
    <p:sldId id="415" r:id="rId20"/>
    <p:sldId id="412" r:id="rId21"/>
    <p:sldId id="303" r:id="rId22"/>
    <p:sldId id="305" r:id="rId23"/>
    <p:sldId id="324" r:id="rId24"/>
    <p:sldId id="307" r:id="rId25"/>
    <p:sldId id="417" r:id="rId26"/>
    <p:sldId id="308" r:id="rId27"/>
    <p:sldId id="310" r:id="rId28"/>
    <p:sldId id="402" r:id="rId29"/>
    <p:sldId id="327" r:id="rId30"/>
    <p:sldId id="328" r:id="rId31"/>
    <p:sldId id="331" r:id="rId32"/>
    <p:sldId id="332" r:id="rId33"/>
    <p:sldId id="379" r:id="rId34"/>
    <p:sldId id="418" r:id="rId35"/>
    <p:sldId id="436" r:id="rId36"/>
    <p:sldId id="419" r:id="rId37"/>
    <p:sldId id="380" r:id="rId38"/>
    <p:sldId id="335" r:id="rId39"/>
    <p:sldId id="381" r:id="rId40"/>
    <p:sldId id="420" r:id="rId41"/>
    <p:sldId id="421" r:id="rId42"/>
    <p:sldId id="422" r:id="rId43"/>
    <p:sldId id="423" r:id="rId44"/>
    <p:sldId id="424" r:id="rId45"/>
    <p:sldId id="387" r:id="rId46"/>
    <p:sldId id="425" r:id="rId47"/>
    <p:sldId id="386" r:id="rId48"/>
    <p:sldId id="426" r:id="rId49"/>
    <p:sldId id="350" r:id="rId50"/>
    <p:sldId id="325" r:id="rId51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9999"/>
    <a:srgbClr val="CCCCFF"/>
    <a:srgbClr val="0000FF"/>
    <a:srgbClr val="009E00"/>
    <a:srgbClr val="FF9933"/>
    <a:srgbClr val="333399"/>
    <a:srgbClr val="0066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05" autoAdjust="0"/>
    <p:restoredTop sz="93514" autoAdjust="0"/>
  </p:normalViewPr>
  <p:slideViewPr>
    <p:cSldViewPr snapToGrid="0">
      <p:cViewPr varScale="1">
        <p:scale>
          <a:sx n="107" d="100"/>
          <a:sy n="107" d="100"/>
        </p:scale>
        <p:origin x="133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0" d="100"/>
          <a:sy n="100" d="100"/>
        </p:scale>
        <p:origin x="-3576" y="-108"/>
      </p:cViewPr>
      <p:guideLst>
        <p:guide orient="horz" pos="2904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FAFA2012-C07D-4FD0-9FA5-6AFCE37BDFA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6116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3738" y="4379913"/>
            <a:ext cx="5546725" cy="414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ea typeface="굴림" pitchFamily="50" charset="-127"/>
              </a:defRPr>
            </a:lvl1pPr>
          </a:lstStyle>
          <a:p>
            <a:pPr>
              <a:defRPr/>
            </a:pPr>
            <a:fld id="{C21522C3-D4B6-4550-B43B-52BD2F8F04F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388319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90F88-973A-4E82-A579-180E1A72D48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290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90F88-973A-4E82-A579-180E1A72D48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01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90F88-973A-4E82-A579-180E1A72D4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478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90F88-973A-4E82-A579-180E1A72D48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888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90F88-973A-4E82-A579-180E1A72D48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864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90F88-973A-4E82-A579-180E1A72D48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127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90F88-973A-4E82-A579-180E1A72D48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7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MCj0378845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9338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 sz="1000">
                <a:solidFill>
                  <a:srgbClr val="FF4C00"/>
                </a:solidFill>
                <a:cs typeface="Arial" charset="0"/>
              </a:rPr>
              <a:t>© 2007 </a:t>
            </a:r>
            <a:r>
              <a:rPr lang="ko-KR" altLang="en-US" sz="1000">
                <a:solidFill>
                  <a:srgbClr val="FF4C00"/>
                </a:solidFill>
                <a:cs typeface="Arial" charset="0"/>
              </a:rPr>
              <a:t>생능출판사  </a:t>
            </a:r>
            <a:r>
              <a:rPr lang="en-US" altLang="ko-KR" sz="1000">
                <a:solidFill>
                  <a:srgbClr val="FF4C00"/>
                </a:solidFill>
                <a:cs typeface="Arial" charset="0"/>
              </a:rPr>
              <a:t>All rights reserved</a:t>
            </a:r>
          </a:p>
        </p:txBody>
      </p:sp>
      <p:sp>
        <p:nvSpPr>
          <p:cNvPr id="4648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648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Symbol" pitchFamily="18" charset="2"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9191E-8171-457C-AD5B-8FED43563FE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52395988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FD31C-2961-4B4F-A777-5EE0FB7D863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5707232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63A1CC-69E4-4A7B-B74F-BEDE244CB9C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916469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A144EAB6-CBC9-472B-8B23-FD2A99291C83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259191E-8171-457C-AD5B-8FED43563FE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4EAB6-CBC9-472B-8B23-FD2A99291C83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D678407-DD56-4361-B7A7-A7ABE176130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sz="20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4EAB6-CBC9-472B-8B23-FD2A99291C83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BBE105F-80DB-43B9-8008-F9097C69B59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144EAB6-CBC9-472B-8B23-FD2A99291C83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67CC1E2E-418A-453E-A2F1-C9F200A570D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144EAB6-CBC9-472B-8B23-FD2A99291C83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>
              <a:defRPr/>
            </a:pPr>
            <a:fld id="{32BA7453-E9E4-411E-B0E6-7B704BA4856A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4EAB6-CBC9-472B-8B23-FD2A99291C83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D567891-727F-427D-BEDE-6097DA4E448A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4EAB6-CBC9-472B-8B23-FD2A99291C83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C0FAA50-FE26-4146-B91E-413CDC3C985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4EAB6-CBC9-472B-8B23-FD2A99291C83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6D685B8-DA97-4400-9CDB-CF1F92B1501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678407-DD56-4361-B7A7-A7ABE176130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4233475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A144EAB6-CBC9-472B-8B23-FD2A99291C83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>
              <a:defRPr/>
            </a:pPr>
            <a:fld id="{2075F51E-FD3E-45E7-ACDA-1B5FB048E4A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4EAB6-CBC9-472B-8B23-FD2A99291C83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DFD31C-2961-4B4F-A777-5EE0FB7D863D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A144EAB6-CBC9-472B-8B23-FD2A99291C83}" type="datetimeFigureOut">
              <a:rPr lang="ko-KR" altLang="en-US" smtClean="0"/>
              <a:t>2020-08-31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>
              <a:defRPr/>
            </a:pPr>
            <a:fld id="{C863A1CC-69E4-4A7B-B74F-BEDE244CB9C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E105F-80DB-43B9-8008-F9097C69B59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5757874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CC1E2E-418A-453E-A2F1-C9F200A570D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0484838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BA7453-E9E4-411E-B0E6-7B704BA4856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86781519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567891-727F-427D-BEDE-6097DA4E448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520372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FAA50-FE26-4146-B91E-413CDC3C985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787388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685B8-DA97-4400-9CDB-CF1F92B1501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651567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75F51E-FD3E-45E7-ACDA-1B5FB048E4A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2745592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60804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+mn-lt"/>
                <a:ea typeface="+mn-ea"/>
              </a:defRPr>
            </a:lvl1pPr>
          </a:lstStyle>
          <a:p>
            <a:pPr>
              <a:defRPr/>
            </a:pPr>
            <a:fld id="{214AB393-42B9-44CB-B658-DE4AA672E39A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1029" name="Picture 5" descr="MCj03788450000[1]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9338" cy="98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 sz="1000">
                <a:solidFill>
                  <a:srgbClr val="FF4C00"/>
                </a:solidFill>
                <a:cs typeface="Arial" charset="0"/>
              </a:rPr>
              <a:t>© 2010 </a:t>
            </a:r>
            <a:r>
              <a:rPr lang="ko-KR" altLang="en-US" sz="1000">
                <a:solidFill>
                  <a:srgbClr val="FF4C00"/>
                </a:solidFill>
                <a:cs typeface="Arial" charset="0"/>
              </a:rPr>
              <a:t>생능출판사  </a:t>
            </a:r>
            <a:r>
              <a:rPr lang="en-US" altLang="ko-KR" sz="1000">
                <a:solidFill>
                  <a:srgbClr val="FF4C00"/>
                </a:solidFill>
                <a:cs typeface="Arial" charset="0"/>
              </a:rPr>
              <a:t>All rights reserved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ransition spd="med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Font typeface="Symbol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Symbol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8/31/2020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14AB393-42B9-44CB-B658-DE4AA672E39A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rtl="0" eaLnBrk="1" latinLnBrk="1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/" TargetMode="Externa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jgahn@inu.ac.k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>
            <a:spLocks/>
          </p:cNvSpPr>
          <p:nvPr/>
        </p:nvSpPr>
        <p:spPr>
          <a:xfrm>
            <a:off x="828452" y="1906719"/>
            <a:ext cx="7660824" cy="1522281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 </a:t>
            </a:r>
            <a:r>
              <a: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언어 기초</a:t>
            </a:r>
            <a:endParaRPr lang="ko-KR" altLang="ko-KR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8" name="부제목 4"/>
          <p:cNvSpPr txBox="1">
            <a:spLocks/>
          </p:cNvSpPr>
          <p:nvPr/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en-US" altLang="ko-KR" sz="2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2020</a:t>
            </a:r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년도 </a:t>
            </a:r>
            <a:r>
              <a:rPr lang="en-US" altLang="ko-KR" sz="2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2</a:t>
            </a:r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학기</a:t>
            </a:r>
            <a:endParaRPr lang="en-US" altLang="ko-KR" sz="20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  <a:p>
            <a:pPr algn="r" fontAlgn="auto">
              <a:spcAft>
                <a:spcPts val="0"/>
              </a:spcAft>
            </a:pPr>
            <a:r>
              <a:rPr lang="ko-KR" altLang="en-US" sz="20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인천대학교 컴퓨터공학부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이번 장에서 학습할 내용</a:t>
            </a:r>
          </a:p>
        </p:txBody>
      </p:sp>
      <p:sp>
        <p:nvSpPr>
          <p:cNvPr id="52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프로그램이란 무엇인지 이해한다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프로그래밍 언어가 왜 필요한지 이해한다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알고리즘이 무엇인지 이해한다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/>
              <a:t>프로그램의 개발 과정을 이해한다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 err="1"/>
              <a:t>비주얼</a:t>
            </a:r>
            <a:r>
              <a:rPr lang="ko-KR" altLang="en-US" dirty="0"/>
              <a:t> 스튜디오를 성공적으로 설치한다</a:t>
            </a:r>
            <a:r>
              <a:rPr lang="en-US" altLang="ko-KR" dirty="0"/>
              <a:t>.</a:t>
            </a:r>
            <a:endParaRPr lang="ko-KR" altLang="en-US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프로그램 안에는 무엇이 들어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2371725"/>
            <a:ext cx="61341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40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명령어란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로봇을 움직이는 프로그램이라면 로봇을 움직이기 위한 명령어들이 프로그램 안에 나열되어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2709863"/>
            <a:ext cx="4171950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381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컴퓨터와 인간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컴퓨터는 </a:t>
            </a:r>
            <a:r>
              <a:rPr lang="ko-KR" altLang="en-US" dirty="0" err="1"/>
              <a:t>강인공지능이</a:t>
            </a:r>
            <a:r>
              <a:rPr lang="ko-KR" altLang="en-US" dirty="0"/>
              <a:t> 아니라면 프로그래머가 지시한 대로만 행동한다</a:t>
            </a:r>
            <a:r>
              <a:rPr lang="en-US" altLang="ko-KR" dirty="0"/>
              <a:t>. 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2695575"/>
            <a:ext cx="73437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08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Lab: </a:t>
            </a:r>
            <a:r>
              <a:rPr lang="ko-KR" altLang="en-US" dirty="0" err="1"/>
              <a:t>로보트</a:t>
            </a:r>
            <a:r>
              <a:rPr lang="ko-KR" altLang="en-US" dirty="0"/>
              <a:t> 움직이기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비봇</a:t>
            </a:r>
            <a:r>
              <a:rPr lang="en-US" altLang="ko-KR" dirty="0"/>
              <a:t>(bee-bot)</a:t>
            </a:r>
            <a:r>
              <a:rPr lang="ko-KR" altLang="en-US" dirty="0"/>
              <a:t>을 </a:t>
            </a:r>
            <a:r>
              <a:rPr lang="en-US" altLang="ko-KR" dirty="0"/>
              <a:t>A </a:t>
            </a:r>
            <a:r>
              <a:rPr lang="ko-KR" altLang="en-US" dirty="0"/>
              <a:t>지점에서 </a:t>
            </a:r>
            <a:r>
              <a:rPr lang="en-US" altLang="ko-KR" dirty="0"/>
              <a:t>B </a:t>
            </a:r>
            <a:r>
              <a:rPr lang="ko-KR" altLang="en-US" dirty="0"/>
              <a:t>지점으로 이동하게 하려면 어떤 명령어들을 어떤 순서로 입력해야 할까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760" y="3119438"/>
            <a:ext cx="3639259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749" y="2890839"/>
            <a:ext cx="3290076" cy="301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62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Sol: </a:t>
            </a:r>
            <a:r>
              <a:rPr lang="ko-KR" altLang="en-US" dirty="0" err="1"/>
              <a:t>로보트</a:t>
            </a:r>
            <a:r>
              <a:rPr lang="ko-KR" altLang="en-US" dirty="0"/>
              <a:t> 움직이기</a:t>
            </a: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1628775"/>
            <a:ext cx="762952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29050" y="5934075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MD개성체" panose="02020603020101020101" pitchFamily="18" charset="-127"/>
                <a:ea typeface="MD개성체" panose="02020603020101020101" pitchFamily="18" charset="-127"/>
              </a:rPr>
              <a:t>비봇에</a:t>
            </a:r>
            <a:r>
              <a:rPr lang="en-US" altLang="ko-KR" dirty="0">
                <a:latin typeface="MD개성체" panose="02020603020101020101" pitchFamily="18" charset="-127"/>
                <a:ea typeface="MD개성체" panose="02020603020101020101" pitchFamily="18" charset="-127"/>
              </a:rPr>
              <a:t> </a:t>
            </a:r>
            <a:r>
              <a:rPr lang="ko-KR" altLang="en-US" dirty="0">
                <a:latin typeface="MD개성체" panose="02020603020101020101" pitchFamily="18" charset="-127"/>
                <a:ea typeface="MD개성체" panose="02020603020101020101" pitchFamily="18" charset="-127"/>
              </a:rPr>
              <a:t>대한 프로그램</a:t>
            </a:r>
          </a:p>
        </p:txBody>
      </p:sp>
      <p:cxnSp>
        <p:nvCxnSpPr>
          <p:cNvPr id="7" name="직선 화살표 연결선 6"/>
          <p:cNvCxnSpPr>
            <a:stCxn id="5" idx="0"/>
          </p:cNvCxnSpPr>
          <p:nvPr/>
        </p:nvCxnSpPr>
        <p:spPr>
          <a:xfrm flipV="1">
            <a:off x="5024249" y="5343525"/>
            <a:ext cx="224026" cy="5905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906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컴퓨터가 이해하는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한국어나 영어 등으로 작업을 지시한다면 컴퓨터는 전혀 이해할 수 없을 것이다</a:t>
            </a:r>
            <a:r>
              <a:rPr lang="en-US" altLang="ko-KR" dirty="0"/>
              <a:t>.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56" y="2738439"/>
            <a:ext cx="8347944" cy="3262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4268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컴퓨터가 이해하는 언어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구성되어 “</a:t>
            </a:r>
            <a:r>
              <a:rPr lang="en-US" altLang="ko-KR" dirty="0"/>
              <a:t>001101110001010...”</a:t>
            </a:r>
            <a:r>
              <a:rPr lang="ko-KR" altLang="en-US" dirty="0"/>
              <a:t>과 같은 이진수로 된 기계어</a:t>
            </a:r>
            <a:r>
              <a:rPr lang="en-US" altLang="ko-KR" dirty="0"/>
              <a:t>(machine language)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36"/>
          <a:stretch/>
        </p:blipFill>
        <p:spPr bwMode="auto">
          <a:xfrm>
            <a:off x="1633537" y="2543175"/>
            <a:ext cx="3743325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설명선 2 3"/>
          <p:cNvSpPr/>
          <p:nvPr/>
        </p:nvSpPr>
        <p:spPr>
          <a:xfrm>
            <a:off x="5860923" y="3541776"/>
            <a:ext cx="2905125" cy="6126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82463"/>
              <a:gd name="adj6" fmla="val -94488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전선을</a:t>
            </a:r>
            <a:r>
              <a:rPr lang="en-US" altLang="ko-KR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연결하여 프로그래밍하고 있다</a:t>
            </a:r>
            <a:r>
              <a:rPr lang="en-US" altLang="ko-KR" dirty="0">
                <a:solidFill>
                  <a:schemeClr val="tx1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. </a:t>
            </a:r>
            <a:endParaRPr lang="ko-KR" altLang="en-US" dirty="0">
              <a:solidFill>
                <a:schemeClr val="tx1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219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1125538" y="250825"/>
            <a:ext cx="7789862" cy="701675"/>
          </a:xfrm>
        </p:spPr>
        <p:txBody>
          <a:bodyPr>
            <a:spAutoFit/>
          </a:bodyPr>
          <a:lstStyle/>
          <a:p>
            <a:r>
              <a:rPr lang="ko-KR" altLang="en-US"/>
              <a:t>프로그래밍 언어의 역할</a:t>
            </a: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643063"/>
            <a:ext cx="8591550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9957901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프로그래밍 언어의 분류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42398" y="1827213"/>
            <a:ext cx="8212137" cy="1015663"/>
          </a:xfrm>
          <a:noFill/>
        </p:spPr>
        <p:txBody>
          <a:bodyPr>
            <a:spAutoFit/>
          </a:bodyPr>
          <a:lstStyle/>
          <a:p>
            <a:pPr>
              <a:spcBef>
                <a:spcPct val="0"/>
              </a:spcBef>
              <a:buClrTx/>
            </a:pPr>
            <a:r>
              <a:rPr lang="ko-KR" altLang="en-US" sz="2000" dirty="0">
                <a:ea typeface="새굴림" pitchFamily="18" charset="-127"/>
              </a:rPr>
              <a:t>기계어</a:t>
            </a:r>
            <a:r>
              <a:rPr lang="en-US" altLang="ko-KR" sz="2000" dirty="0">
                <a:ea typeface="새굴림" pitchFamily="18" charset="-127"/>
              </a:rPr>
              <a:t>(machine language) </a:t>
            </a:r>
          </a:p>
          <a:p>
            <a:pPr>
              <a:spcBef>
                <a:spcPct val="0"/>
              </a:spcBef>
              <a:buClrTx/>
            </a:pPr>
            <a:r>
              <a:rPr lang="ko-KR" altLang="en-US" sz="2000" dirty="0">
                <a:ea typeface="새굴림" pitchFamily="18" charset="-127"/>
              </a:rPr>
              <a:t>어셈블리어</a:t>
            </a:r>
            <a:r>
              <a:rPr lang="en-US" altLang="ko-KR" sz="2000" dirty="0">
                <a:ea typeface="새굴림" pitchFamily="18" charset="-127"/>
              </a:rPr>
              <a:t>(assembly language) </a:t>
            </a:r>
          </a:p>
          <a:p>
            <a:pPr>
              <a:spcBef>
                <a:spcPct val="0"/>
              </a:spcBef>
              <a:buClrTx/>
            </a:pPr>
            <a:r>
              <a:rPr lang="ko-KR" altLang="en-US" sz="2000" dirty="0">
                <a:ea typeface="새굴림" pitchFamily="18" charset="-127"/>
              </a:rPr>
              <a:t>고급 언어</a:t>
            </a:r>
            <a:r>
              <a:rPr lang="en-US" altLang="ko-KR" sz="2000" dirty="0">
                <a:ea typeface="새굴림" pitchFamily="18" charset="-127"/>
              </a:rPr>
              <a:t>(high-level language) </a:t>
            </a:r>
            <a:endParaRPr lang="ko-KR" altLang="en-US" sz="2000" dirty="0">
              <a:ea typeface="새굴림" pitchFamily="18" charset="-127"/>
            </a:endParaRPr>
          </a:p>
        </p:txBody>
      </p:sp>
      <p:grpSp>
        <p:nvGrpSpPr>
          <p:cNvPr id="17412" name="Group 17"/>
          <p:cNvGrpSpPr>
            <a:grpSpLocks/>
          </p:cNvGrpSpPr>
          <p:nvPr/>
        </p:nvGrpSpPr>
        <p:grpSpPr bwMode="auto">
          <a:xfrm>
            <a:off x="1481138" y="3486150"/>
            <a:ext cx="5448300" cy="2070100"/>
            <a:chOff x="645" y="986"/>
            <a:chExt cx="4318" cy="1666"/>
          </a:xfrm>
        </p:grpSpPr>
        <p:sp>
          <p:nvSpPr>
            <p:cNvPr id="17413" name="Freeform 8"/>
            <p:cNvSpPr>
              <a:spLocks/>
            </p:cNvSpPr>
            <p:nvPr/>
          </p:nvSpPr>
          <p:spPr bwMode="auto">
            <a:xfrm>
              <a:off x="645" y="1062"/>
              <a:ext cx="2474" cy="1590"/>
            </a:xfrm>
            <a:custGeom>
              <a:avLst/>
              <a:gdLst>
                <a:gd name="T0" fmla="*/ 876 w 2600"/>
                <a:gd name="T1" fmla="*/ 81 h 1590"/>
                <a:gd name="T2" fmla="*/ 840 w 2600"/>
                <a:gd name="T3" fmla="*/ 81 h 1590"/>
                <a:gd name="T4" fmla="*/ 120 w 2600"/>
                <a:gd name="T5" fmla="*/ 384 h 1590"/>
                <a:gd name="T6" fmla="*/ 120 w 2600"/>
                <a:gd name="T7" fmla="*/ 1142 h 1590"/>
                <a:gd name="T8" fmla="*/ 660 w 2600"/>
                <a:gd name="T9" fmla="*/ 1559 h 1590"/>
                <a:gd name="T10" fmla="*/ 1814 w 2600"/>
                <a:gd name="T11" fmla="*/ 1331 h 1590"/>
                <a:gd name="T12" fmla="*/ 2318 w 2600"/>
                <a:gd name="T13" fmla="*/ 953 h 1590"/>
                <a:gd name="T14" fmla="*/ 2390 w 2600"/>
                <a:gd name="T15" fmla="*/ 309 h 1590"/>
                <a:gd name="T16" fmla="*/ 1814 w 2600"/>
                <a:gd name="T17" fmla="*/ 44 h 1590"/>
                <a:gd name="T18" fmla="*/ 913 w 2600"/>
                <a:gd name="T19" fmla="*/ 44 h 15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00"/>
                <a:gd name="T31" fmla="*/ 0 h 1590"/>
                <a:gd name="T32" fmla="*/ 2600 w 2600"/>
                <a:gd name="T33" fmla="*/ 1590 h 159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00" h="1590">
                  <a:moveTo>
                    <a:pt x="921" y="81"/>
                  </a:moveTo>
                  <a:cubicBezTo>
                    <a:pt x="968" y="55"/>
                    <a:pt x="1016" y="30"/>
                    <a:pt x="883" y="81"/>
                  </a:cubicBezTo>
                  <a:cubicBezTo>
                    <a:pt x="750" y="132"/>
                    <a:pt x="252" y="207"/>
                    <a:pt x="126" y="384"/>
                  </a:cubicBezTo>
                  <a:cubicBezTo>
                    <a:pt x="0" y="561"/>
                    <a:pt x="31" y="946"/>
                    <a:pt x="126" y="1142"/>
                  </a:cubicBezTo>
                  <a:cubicBezTo>
                    <a:pt x="221" y="1338"/>
                    <a:pt x="397" y="1528"/>
                    <a:pt x="694" y="1559"/>
                  </a:cubicBezTo>
                  <a:cubicBezTo>
                    <a:pt x="991" y="1590"/>
                    <a:pt x="1616" y="1432"/>
                    <a:pt x="1906" y="1331"/>
                  </a:cubicBezTo>
                  <a:cubicBezTo>
                    <a:pt x="2196" y="1230"/>
                    <a:pt x="2335" y="1123"/>
                    <a:pt x="2436" y="953"/>
                  </a:cubicBezTo>
                  <a:cubicBezTo>
                    <a:pt x="2537" y="783"/>
                    <a:pt x="2600" y="460"/>
                    <a:pt x="2512" y="309"/>
                  </a:cubicBezTo>
                  <a:cubicBezTo>
                    <a:pt x="2424" y="158"/>
                    <a:pt x="2165" y="88"/>
                    <a:pt x="1906" y="44"/>
                  </a:cubicBezTo>
                  <a:cubicBezTo>
                    <a:pt x="1647" y="0"/>
                    <a:pt x="1303" y="22"/>
                    <a:pt x="959" y="44"/>
                  </a:cubicBezTo>
                </a:path>
              </a:pathLst>
            </a:cu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414" name="Freeform 9"/>
            <p:cNvSpPr>
              <a:spLocks/>
            </p:cNvSpPr>
            <p:nvPr/>
          </p:nvSpPr>
          <p:spPr bwMode="auto">
            <a:xfrm>
              <a:off x="2766" y="986"/>
              <a:ext cx="2197" cy="1590"/>
            </a:xfrm>
            <a:custGeom>
              <a:avLst/>
              <a:gdLst>
                <a:gd name="T0" fmla="*/ 778 w 2600"/>
                <a:gd name="T1" fmla="*/ 81 h 1590"/>
                <a:gd name="T2" fmla="*/ 746 w 2600"/>
                <a:gd name="T3" fmla="*/ 81 h 1590"/>
                <a:gd name="T4" fmla="*/ 106 w 2600"/>
                <a:gd name="T5" fmla="*/ 384 h 1590"/>
                <a:gd name="T6" fmla="*/ 106 w 2600"/>
                <a:gd name="T7" fmla="*/ 1142 h 1590"/>
                <a:gd name="T8" fmla="*/ 586 w 2600"/>
                <a:gd name="T9" fmla="*/ 1559 h 1590"/>
                <a:gd name="T10" fmla="*/ 1611 w 2600"/>
                <a:gd name="T11" fmla="*/ 1331 h 1590"/>
                <a:gd name="T12" fmla="*/ 2058 w 2600"/>
                <a:gd name="T13" fmla="*/ 953 h 1590"/>
                <a:gd name="T14" fmla="*/ 2123 w 2600"/>
                <a:gd name="T15" fmla="*/ 309 h 1590"/>
                <a:gd name="T16" fmla="*/ 1611 w 2600"/>
                <a:gd name="T17" fmla="*/ 44 h 1590"/>
                <a:gd name="T18" fmla="*/ 810 w 2600"/>
                <a:gd name="T19" fmla="*/ 44 h 15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600"/>
                <a:gd name="T31" fmla="*/ 0 h 1590"/>
                <a:gd name="T32" fmla="*/ 2600 w 2600"/>
                <a:gd name="T33" fmla="*/ 1590 h 159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600" h="1590">
                  <a:moveTo>
                    <a:pt x="921" y="81"/>
                  </a:moveTo>
                  <a:cubicBezTo>
                    <a:pt x="968" y="55"/>
                    <a:pt x="1016" y="30"/>
                    <a:pt x="883" y="81"/>
                  </a:cubicBezTo>
                  <a:cubicBezTo>
                    <a:pt x="750" y="132"/>
                    <a:pt x="252" y="207"/>
                    <a:pt x="126" y="384"/>
                  </a:cubicBezTo>
                  <a:cubicBezTo>
                    <a:pt x="0" y="561"/>
                    <a:pt x="31" y="946"/>
                    <a:pt x="126" y="1142"/>
                  </a:cubicBezTo>
                  <a:cubicBezTo>
                    <a:pt x="221" y="1338"/>
                    <a:pt x="397" y="1528"/>
                    <a:pt x="694" y="1559"/>
                  </a:cubicBezTo>
                  <a:cubicBezTo>
                    <a:pt x="991" y="1590"/>
                    <a:pt x="1616" y="1432"/>
                    <a:pt x="1906" y="1331"/>
                  </a:cubicBezTo>
                  <a:cubicBezTo>
                    <a:pt x="2196" y="1230"/>
                    <a:pt x="2335" y="1123"/>
                    <a:pt x="2436" y="953"/>
                  </a:cubicBezTo>
                  <a:cubicBezTo>
                    <a:pt x="2537" y="783"/>
                    <a:pt x="2600" y="460"/>
                    <a:pt x="2512" y="309"/>
                  </a:cubicBezTo>
                  <a:cubicBezTo>
                    <a:pt x="2424" y="158"/>
                    <a:pt x="2165" y="88"/>
                    <a:pt x="1906" y="44"/>
                  </a:cubicBezTo>
                  <a:cubicBezTo>
                    <a:pt x="1647" y="0"/>
                    <a:pt x="1303" y="22"/>
                    <a:pt x="959" y="44"/>
                  </a:cubicBezTo>
                </a:path>
              </a:pathLst>
            </a:custGeom>
            <a:solidFill>
              <a:srgbClr val="FFCC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17415" name="Picture 10" descr="MCj0416470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8" y="1402"/>
              <a:ext cx="1125" cy="8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6" name="Picture 11" descr="MCj037884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" y="1440"/>
              <a:ext cx="871" cy="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7" name="Text Box 12"/>
            <p:cNvSpPr txBox="1">
              <a:spLocks noChangeArrowheads="1"/>
            </p:cNvSpPr>
            <p:nvPr/>
          </p:nvSpPr>
          <p:spPr bwMode="auto">
            <a:xfrm>
              <a:off x="1516" y="1461"/>
              <a:ext cx="636" cy="279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latinLnBrk="1" hangingPunct="1"/>
              <a:r>
                <a:rPr kumimoji="1" lang="ko-KR" altLang="en-US" sz="1600">
                  <a:latin typeface="HY엽서L" pitchFamily="18" charset="-127"/>
                  <a:ea typeface="HY엽서L" pitchFamily="18" charset="-127"/>
                </a:rPr>
                <a:t>기계어</a:t>
              </a:r>
            </a:p>
          </p:txBody>
        </p:sp>
        <p:sp>
          <p:nvSpPr>
            <p:cNvPr id="17418" name="Text Box 13"/>
            <p:cNvSpPr txBox="1">
              <a:spLocks noChangeArrowheads="1"/>
            </p:cNvSpPr>
            <p:nvPr/>
          </p:nvSpPr>
          <p:spPr bwMode="auto">
            <a:xfrm>
              <a:off x="2122" y="1461"/>
              <a:ext cx="959" cy="279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latinLnBrk="1" hangingPunct="1"/>
              <a:r>
                <a:rPr kumimoji="1" lang="ko-KR" altLang="en-US" sz="1600">
                  <a:latin typeface="HY엽서L" pitchFamily="18" charset="-127"/>
                  <a:ea typeface="HY엽서L" pitchFamily="18" charset="-127"/>
                </a:rPr>
                <a:t>어셈블리어</a:t>
              </a:r>
            </a:p>
          </p:txBody>
        </p:sp>
        <p:sp>
          <p:nvSpPr>
            <p:cNvPr id="17419" name="Text Box 14"/>
            <p:cNvSpPr txBox="1">
              <a:spLocks noChangeArrowheads="1"/>
            </p:cNvSpPr>
            <p:nvPr/>
          </p:nvSpPr>
          <p:spPr bwMode="auto">
            <a:xfrm>
              <a:off x="2994" y="1461"/>
              <a:ext cx="798" cy="279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latinLnBrk="1" hangingPunct="1"/>
              <a:r>
                <a:rPr kumimoji="1" lang="ko-KR" altLang="en-US" sz="1600">
                  <a:latin typeface="HY엽서L" pitchFamily="18" charset="-127"/>
                  <a:ea typeface="HY엽서L" pitchFamily="18" charset="-127"/>
                </a:rPr>
                <a:t>고급언어</a:t>
              </a:r>
            </a:p>
          </p:txBody>
        </p:sp>
        <p:sp>
          <p:nvSpPr>
            <p:cNvPr id="17420" name="Text Box 15"/>
            <p:cNvSpPr txBox="1">
              <a:spLocks noChangeArrowheads="1"/>
            </p:cNvSpPr>
            <p:nvPr/>
          </p:nvSpPr>
          <p:spPr bwMode="auto">
            <a:xfrm>
              <a:off x="1043" y="2269"/>
              <a:ext cx="683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latinLnBrk="1" hangingPunct="1"/>
              <a:r>
                <a:rPr kumimoji="1" lang="ko-KR" altLang="en-US" sz="1600">
                  <a:latin typeface="HY엽서L" pitchFamily="18" charset="-127"/>
                  <a:ea typeface="HY엽서L" pitchFamily="18" charset="-127"/>
                </a:rPr>
                <a:t>컴퓨터 </a:t>
              </a:r>
            </a:p>
          </p:txBody>
        </p:sp>
        <p:sp>
          <p:nvSpPr>
            <p:cNvPr id="17421" name="Text Box 16"/>
            <p:cNvSpPr txBox="1">
              <a:spLocks noChangeArrowheads="1"/>
            </p:cNvSpPr>
            <p:nvPr/>
          </p:nvSpPr>
          <p:spPr bwMode="auto">
            <a:xfrm>
              <a:off x="4055" y="2220"/>
              <a:ext cx="522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latinLnBrk="1" hangingPunct="1"/>
              <a:r>
                <a:rPr kumimoji="1" lang="ko-KR" altLang="en-US" sz="1600">
                  <a:latin typeface="HY엽서L" pitchFamily="18" charset="-127"/>
                  <a:ea typeface="HY엽서L" pitchFamily="18" charset="-127"/>
                </a:rPr>
                <a:t>인간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7617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수업의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프로그래밍에 필요한 기본적인 사항들과 환경을 이해</a:t>
            </a:r>
            <a:endParaRPr lang="en-US" altLang="ko-KR" dirty="0"/>
          </a:p>
          <a:p>
            <a:r>
              <a:rPr lang="en-US" altLang="ko-KR" dirty="0"/>
              <a:t>C </a:t>
            </a:r>
            <a:r>
              <a:rPr lang="ko-KR" altLang="en-US" dirty="0"/>
              <a:t>언어의 문법을 학습</a:t>
            </a:r>
            <a:endParaRPr lang="en-US" altLang="ko-KR" dirty="0"/>
          </a:p>
          <a:p>
            <a:r>
              <a:rPr lang="en-US" altLang="ko-KR" dirty="0"/>
              <a:t>C </a:t>
            </a:r>
            <a:r>
              <a:rPr lang="ko-KR" altLang="en-US" dirty="0"/>
              <a:t>언어를 이용해서 주어진 문제를 해결할 수 있는 방법을 학습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8F93111-D82F-45DE-9EE0-0B9E09065AF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155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C</a:t>
            </a:r>
            <a:r>
              <a:rPr lang="ko-KR" altLang="en-US" dirty="0"/>
              <a:t>언어</a:t>
            </a:r>
            <a:endParaRPr lang="en-US" altLang="ko-KR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en-US" altLang="ko-KR" dirty="0"/>
              <a:t>1970</a:t>
            </a:r>
            <a:r>
              <a:rPr lang="ko-KR" altLang="en-US" dirty="0"/>
              <a:t>년대 초 </a:t>
            </a:r>
            <a:r>
              <a:rPr lang="en-US" altLang="ko-KR" dirty="0"/>
              <a:t>AT&amp;T</a:t>
            </a:r>
            <a:r>
              <a:rPr lang="ko-KR" altLang="en-US" dirty="0"/>
              <a:t>의 </a:t>
            </a:r>
            <a:r>
              <a:rPr lang="en-US" altLang="ko-KR" dirty="0"/>
              <a:t>Dennis Ritchie </a:t>
            </a:r>
            <a:r>
              <a:rPr lang="ko-KR" altLang="en-US" dirty="0"/>
              <a:t>에 의하여 개발</a:t>
            </a:r>
          </a:p>
          <a:p>
            <a:pPr eaLnBrk="1" hangingPunct="1"/>
            <a:r>
              <a:rPr lang="en-US" altLang="ko-KR" dirty="0"/>
              <a:t>B</a:t>
            </a:r>
            <a:r>
              <a:rPr lang="ko-KR" altLang="en-US" dirty="0"/>
              <a:t>언어</a:t>
            </a:r>
            <a:r>
              <a:rPr lang="en-US" altLang="ko-KR" dirty="0"/>
              <a:t>-&gt;C</a:t>
            </a:r>
            <a:r>
              <a:rPr lang="ko-KR" altLang="en-US" dirty="0"/>
              <a:t>언어</a:t>
            </a:r>
          </a:p>
          <a:p>
            <a:pPr eaLnBrk="1" hangingPunct="1"/>
            <a:r>
              <a:rPr lang="en-US" altLang="ko-KR" dirty="0"/>
              <a:t>UNIX </a:t>
            </a:r>
            <a:r>
              <a:rPr lang="ko-KR" altLang="en-US" dirty="0"/>
              <a:t>운영 체제 개발에 필요해서 </a:t>
            </a:r>
            <a:r>
              <a:rPr lang="ko-KR" altLang="en-US" dirty="0" err="1"/>
              <a:t>만들어짐</a:t>
            </a:r>
            <a:endParaRPr lang="ko-KR" altLang="en-US" dirty="0"/>
          </a:p>
          <a:p>
            <a:pPr eaLnBrk="1" hangingPunct="1"/>
            <a:r>
              <a:rPr lang="ko-KR" altLang="en-US" dirty="0"/>
              <a:t>처음부터 전문가용 언어로 출발</a:t>
            </a:r>
          </a:p>
          <a:p>
            <a:pPr eaLnBrk="1" hangingPunct="1"/>
            <a:endParaRPr lang="ko-KR" altLang="en-US" dirty="0"/>
          </a:p>
        </p:txBody>
      </p:sp>
      <p:sp>
        <p:nvSpPr>
          <p:cNvPr id="19460" name="Rectangle 12"/>
          <p:cNvSpPr>
            <a:spLocks noChangeArrowheads="1"/>
          </p:cNvSpPr>
          <p:nvPr/>
        </p:nvSpPr>
        <p:spPr bwMode="auto">
          <a:xfrm>
            <a:off x="0" y="2566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19461" name="_x34109232" descr="EMB00000ba45b8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3" y="3579813"/>
            <a:ext cx="3968750" cy="287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Rectangle 13"/>
          <p:cNvSpPr>
            <a:spLocks noChangeArrowheads="1"/>
          </p:cNvSpPr>
          <p:nvPr/>
        </p:nvSpPr>
        <p:spPr bwMode="auto">
          <a:xfrm>
            <a:off x="5808663" y="4400550"/>
            <a:ext cx="3157537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i="1">
                <a:solidFill>
                  <a:srgbClr val="006600"/>
                </a:solidFill>
              </a:rPr>
              <a:t>Ken Thomson</a:t>
            </a:r>
            <a:r>
              <a:rPr lang="ko-KR" altLang="en-US" i="1">
                <a:solidFill>
                  <a:srgbClr val="006600"/>
                </a:solidFill>
              </a:rPr>
              <a:t>과 </a:t>
            </a:r>
            <a:r>
              <a:rPr lang="en-US" altLang="ko-KR" i="1">
                <a:solidFill>
                  <a:srgbClr val="006600"/>
                </a:solidFill>
              </a:rPr>
              <a:t>Dennis Ritchie</a:t>
            </a:r>
            <a:r>
              <a:rPr lang="ko-KR" altLang="en-US" i="1">
                <a:solidFill>
                  <a:srgbClr val="006600"/>
                </a:solidFill>
              </a:rPr>
              <a:t>가 클린턴 대통령으로부터 </a:t>
            </a:r>
            <a:r>
              <a:rPr lang="en-US" altLang="ko-KR" i="1">
                <a:solidFill>
                  <a:srgbClr val="006600"/>
                </a:solidFill>
              </a:rPr>
              <a:t>National Medal of Technology</a:t>
            </a:r>
            <a:r>
              <a:rPr lang="ko-KR" altLang="en-US" i="1">
                <a:solidFill>
                  <a:srgbClr val="006600"/>
                </a:solidFill>
              </a:rPr>
              <a:t>상을 받는 장면</a:t>
            </a:r>
            <a:endParaRPr lang="en-US" altLang="ko-KR" i="1">
              <a:solidFill>
                <a:srgbClr val="006600"/>
              </a:solidFill>
            </a:endParaRPr>
          </a:p>
        </p:txBody>
      </p:sp>
      <p:sp>
        <p:nvSpPr>
          <p:cNvPr id="19463" name="Freeform 14"/>
          <p:cNvSpPr>
            <a:spLocks/>
          </p:cNvSpPr>
          <p:nvPr/>
        </p:nvSpPr>
        <p:spPr bwMode="auto">
          <a:xfrm>
            <a:off x="5649912" y="3779838"/>
            <a:ext cx="1011237" cy="695325"/>
          </a:xfrm>
          <a:custGeom>
            <a:avLst/>
            <a:gdLst>
              <a:gd name="T0" fmla="*/ 1011237 w 637"/>
              <a:gd name="T1" fmla="*/ 695325 h 438"/>
              <a:gd name="T2" fmla="*/ 1001712 w 637"/>
              <a:gd name="T3" fmla="*/ 666750 h 438"/>
              <a:gd name="T4" fmla="*/ 992187 w 637"/>
              <a:gd name="T5" fmla="*/ 569913 h 438"/>
              <a:gd name="T6" fmla="*/ 838200 w 637"/>
              <a:gd name="T7" fmla="*/ 328613 h 438"/>
              <a:gd name="T8" fmla="*/ 625475 w 637"/>
              <a:gd name="T9" fmla="*/ 195263 h 438"/>
              <a:gd name="T10" fmla="*/ 260350 w 637"/>
              <a:gd name="T11" fmla="*/ 41275 h 438"/>
              <a:gd name="T12" fmla="*/ 0 w 637"/>
              <a:gd name="T13" fmla="*/ 11113 h 4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37"/>
              <a:gd name="T22" fmla="*/ 0 h 438"/>
              <a:gd name="T23" fmla="*/ 637 w 637"/>
              <a:gd name="T24" fmla="*/ 438 h 43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37" h="438">
                <a:moveTo>
                  <a:pt x="637" y="438"/>
                </a:moveTo>
                <a:cubicBezTo>
                  <a:pt x="635" y="432"/>
                  <a:pt x="632" y="426"/>
                  <a:pt x="631" y="420"/>
                </a:cubicBezTo>
                <a:cubicBezTo>
                  <a:pt x="628" y="400"/>
                  <a:pt x="631" y="378"/>
                  <a:pt x="625" y="359"/>
                </a:cubicBezTo>
                <a:cubicBezTo>
                  <a:pt x="617" y="333"/>
                  <a:pt x="546" y="225"/>
                  <a:pt x="528" y="207"/>
                </a:cubicBezTo>
                <a:cubicBezTo>
                  <a:pt x="497" y="176"/>
                  <a:pt x="432" y="147"/>
                  <a:pt x="394" y="123"/>
                </a:cubicBezTo>
                <a:cubicBezTo>
                  <a:pt x="323" y="77"/>
                  <a:pt x="249" y="37"/>
                  <a:pt x="164" y="26"/>
                </a:cubicBezTo>
                <a:cubicBezTo>
                  <a:pt x="97" y="0"/>
                  <a:pt x="88" y="7"/>
                  <a:pt x="0" y="7"/>
                </a:cubicBezTo>
              </a:path>
            </a:pathLst>
          </a:custGeom>
          <a:noFill/>
          <a:ln w="28575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C</a:t>
            </a:r>
            <a:r>
              <a:rPr lang="ko-KR" altLang="en-US"/>
              <a:t>언어의 특징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 u="sng">
                <a:solidFill>
                  <a:schemeClr val="tx2"/>
                </a:solidFill>
              </a:rPr>
              <a:t>간결하다</a:t>
            </a:r>
            <a:r>
              <a:rPr lang="en-US" altLang="ko-KR" u="sng">
                <a:solidFill>
                  <a:schemeClr val="tx2"/>
                </a:solidFill>
              </a:rPr>
              <a:t>.</a:t>
            </a:r>
          </a:p>
          <a:p>
            <a:pPr eaLnBrk="1" hangingPunct="1"/>
            <a:r>
              <a:rPr lang="ko-KR" altLang="en-US" u="sng">
                <a:solidFill>
                  <a:schemeClr val="tx2"/>
                </a:solidFill>
              </a:rPr>
              <a:t>효율적이다</a:t>
            </a:r>
            <a:r>
              <a:rPr lang="en-US" altLang="ko-KR">
                <a:solidFill>
                  <a:schemeClr val="tx2"/>
                </a:solidFill>
              </a:rPr>
              <a:t>.</a:t>
            </a:r>
          </a:p>
          <a:p>
            <a:pPr eaLnBrk="1" hangingPunct="1"/>
            <a:r>
              <a:rPr lang="en-US" altLang="ko-KR" u="sng">
                <a:solidFill>
                  <a:schemeClr val="tx2"/>
                </a:solidFill>
              </a:rPr>
              <a:t>C </a:t>
            </a:r>
            <a:r>
              <a:rPr lang="ko-KR" altLang="en-US" u="sng">
                <a:solidFill>
                  <a:schemeClr val="tx2"/>
                </a:solidFill>
              </a:rPr>
              <a:t>언어는 하드웨어를 직접 제어하는 하는 저수준의 프로그래밍도 가능하고 고수준의 프로그래밍도 가능하다</a:t>
            </a:r>
            <a:r>
              <a:rPr lang="en-US" altLang="ko-KR" u="sng">
                <a:solidFill>
                  <a:schemeClr val="tx2"/>
                </a:solidFill>
              </a:rPr>
              <a:t>.</a:t>
            </a:r>
            <a:r>
              <a:rPr lang="en-US" altLang="ko-KR">
                <a:solidFill>
                  <a:schemeClr val="tx2"/>
                </a:solidFill>
              </a:rPr>
              <a:t> </a:t>
            </a:r>
          </a:p>
          <a:p>
            <a:pPr eaLnBrk="1" hangingPunct="1"/>
            <a:r>
              <a:rPr lang="en-US" altLang="ko-KR" u="sng">
                <a:solidFill>
                  <a:schemeClr val="tx2"/>
                </a:solidFill>
                <a:latin typeface="Arial" charset="0"/>
              </a:rPr>
              <a:t> </a:t>
            </a:r>
            <a:r>
              <a:rPr lang="en-US" altLang="ko-KR" u="sng">
                <a:solidFill>
                  <a:schemeClr val="tx2"/>
                </a:solidFill>
              </a:rPr>
              <a:t>C</a:t>
            </a:r>
            <a:r>
              <a:rPr lang="ko-KR" altLang="en-US" u="sng">
                <a:solidFill>
                  <a:schemeClr val="tx2"/>
                </a:solidFill>
              </a:rPr>
              <a:t>언어는 이식성이 뛰어나다</a:t>
            </a:r>
            <a:r>
              <a:rPr lang="en-US" altLang="ko-KR" u="sng">
                <a:solidFill>
                  <a:schemeClr val="tx2"/>
                </a:solidFill>
              </a:rPr>
              <a:t>.</a:t>
            </a:r>
            <a:r>
              <a:rPr lang="en-US" altLang="ko-KR">
                <a:solidFill>
                  <a:schemeClr val="tx2"/>
                </a:solidFill>
              </a:rPr>
              <a:t> </a:t>
            </a:r>
          </a:p>
          <a:p>
            <a:pPr eaLnBrk="1" hangingPunct="1"/>
            <a:r>
              <a:rPr lang="ko-KR" altLang="en-US" u="sng">
                <a:solidFill>
                  <a:schemeClr val="tx2"/>
                </a:solidFill>
              </a:rPr>
              <a:t>초보자가 배우기가 어렵다</a:t>
            </a:r>
            <a:r>
              <a:rPr lang="en-US" altLang="ko-KR" u="sng">
                <a:solidFill>
                  <a:schemeClr val="tx2"/>
                </a:solidFill>
              </a:rPr>
              <a:t>.</a:t>
            </a:r>
          </a:p>
          <a:p>
            <a:pPr eaLnBrk="1" hangingPunct="1"/>
            <a:endParaRPr lang="en-US" altLang="ko-KR" u="sng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C</a:t>
            </a:r>
            <a:r>
              <a:rPr lang="ko-KR" altLang="en-US"/>
              <a:t>언어의 특징</a:t>
            </a: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1624013"/>
            <a:ext cx="796290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알고리즘</a:t>
            </a:r>
          </a:p>
        </p:txBody>
      </p:sp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846138" y="1682751"/>
            <a:ext cx="798353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solidFill>
                  <a:srgbClr val="FF3300"/>
                </a:solidFill>
                <a:latin typeface="새굴림" pitchFamily="18" charset="-127"/>
                <a:ea typeface="새굴림" pitchFamily="18" charset="-127"/>
              </a:rPr>
              <a:t>Q) </a:t>
            </a:r>
            <a:r>
              <a:rPr lang="ko-KR" altLang="en-US" sz="2000" b="1" dirty="0">
                <a:solidFill>
                  <a:srgbClr val="FF3300"/>
                </a:solidFill>
                <a:latin typeface="새굴림" pitchFamily="18" charset="-127"/>
                <a:ea typeface="새굴림" pitchFamily="18" charset="-127"/>
              </a:rPr>
              <a:t>오븐의 사용법만 배우고 음식 재료만 있으면 누구나 요리가 가능한가</a:t>
            </a:r>
            <a:r>
              <a:rPr lang="en-US" altLang="ko-KR" sz="2000" b="1" dirty="0">
                <a:solidFill>
                  <a:srgbClr val="FF3300"/>
                </a:solidFill>
                <a:latin typeface="새굴림" pitchFamily="18" charset="-127"/>
                <a:ea typeface="새굴림" pitchFamily="18" charset="-127"/>
              </a:rPr>
              <a:t>?</a:t>
            </a:r>
          </a:p>
        </p:txBody>
      </p:sp>
      <p:sp>
        <p:nvSpPr>
          <p:cNvPr id="416772" name="Text Box 4"/>
          <p:cNvSpPr txBox="1">
            <a:spLocks noChangeArrowheads="1"/>
          </p:cNvSpPr>
          <p:nvPr/>
        </p:nvSpPr>
        <p:spPr bwMode="auto">
          <a:xfrm>
            <a:off x="846138" y="2419073"/>
            <a:ext cx="399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en-US" altLang="ko-KR" sz="2000" b="1" dirty="0">
                <a:latin typeface="새굴림" pitchFamily="18" charset="-127"/>
                <a:ea typeface="새굴림" pitchFamily="18" charset="-127"/>
              </a:rPr>
              <a:t>A) </a:t>
            </a:r>
            <a:r>
              <a:rPr lang="ko-KR" altLang="en-US" sz="2000" b="1" dirty="0">
                <a:latin typeface="새굴림" pitchFamily="18" charset="-127"/>
                <a:ea typeface="새굴림" pitchFamily="18" charset="-127"/>
              </a:rPr>
              <a:t>요리법을 알아야 한다</a:t>
            </a:r>
            <a:r>
              <a:rPr lang="en-US" altLang="ko-KR" sz="2000" b="1" dirty="0">
                <a:latin typeface="새굴림" pitchFamily="18" charset="-127"/>
                <a:ea typeface="새굴림" pitchFamily="18" charset="-127"/>
              </a:rPr>
              <a:t>. </a:t>
            </a:r>
          </a:p>
        </p:txBody>
      </p:sp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903801"/>
            <a:ext cx="6610350" cy="329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677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문제를 풀기 위하여 컴퓨터가 수행하여야 할 단계적인 절차를 알고리즘</a:t>
            </a:r>
            <a:r>
              <a:rPr lang="en-US" altLang="ko-KR" dirty="0"/>
              <a:t>(algorithm)</a:t>
            </a:r>
            <a:r>
              <a:rPr lang="ko-KR" altLang="en-US" dirty="0"/>
              <a:t>이라고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err="1"/>
              <a:t>전화번호부에서</a:t>
            </a:r>
            <a:r>
              <a:rPr lang="ko-KR" altLang="en-US" dirty="0"/>
              <a:t> 친구인 “</a:t>
            </a:r>
            <a:r>
              <a:rPr lang="ko-KR" altLang="en-US" dirty="0" err="1"/>
              <a:t>박철수</a:t>
            </a:r>
            <a:r>
              <a:rPr lang="ko-KR" altLang="en-US" dirty="0"/>
              <a:t>”의 전화번호를 찾는 문제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2952750"/>
            <a:ext cx="28860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6056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빵을 만드는 알고리즘</a:t>
            </a:r>
          </a:p>
        </p:txBody>
      </p:sp>
      <p:sp>
        <p:nvSpPr>
          <p:cNvPr id="26628" name="Rectangle 18"/>
          <p:cNvSpPr>
            <a:spLocks noChangeArrowheads="1"/>
          </p:cNvSpPr>
          <p:nvPr/>
        </p:nvSpPr>
        <p:spPr bwMode="auto">
          <a:xfrm>
            <a:off x="0" y="2914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26629" name="_x73705184"/>
          <p:cNvSpPr>
            <a:spLocks noChangeArrowheads="1"/>
          </p:cNvSpPr>
          <p:nvPr/>
        </p:nvSpPr>
        <p:spPr bwMode="auto">
          <a:xfrm>
            <a:off x="1192213" y="1963738"/>
            <a:ext cx="6064250" cy="1419225"/>
          </a:xfrm>
          <a:prstGeom prst="rect">
            <a:avLst/>
          </a:prstGeom>
          <a:solidFill>
            <a:srgbClr val="FFFFCC"/>
          </a:solidFill>
          <a:ln w="419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algn="just" eaLnBrk="1" hangingPunct="1"/>
            <a:r>
              <a:rPr lang="ko-KR" altLang="en-US" sz="1600">
                <a:solidFill>
                  <a:srgbClr val="000000"/>
                </a:solidFill>
              </a:rPr>
              <a:t>① 빈 그릇을 준비한다</a:t>
            </a:r>
            <a:r>
              <a:rPr lang="en-US" altLang="ko-KR" sz="1600">
                <a:solidFill>
                  <a:srgbClr val="000000"/>
                </a:solidFill>
              </a:rPr>
              <a:t>. </a:t>
            </a:r>
            <a:endParaRPr lang="en-US" altLang="ko-KR" sz="1600"/>
          </a:p>
          <a:p>
            <a:pPr algn="just"/>
            <a:r>
              <a:rPr lang="en-US" altLang="ko-KR" sz="1600">
                <a:solidFill>
                  <a:srgbClr val="000000"/>
                </a:solidFill>
              </a:rPr>
              <a:t>② </a:t>
            </a:r>
            <a:r>
              <a:rPr lang="ko-KR" altLang="en-US" sz="1600">
                <a:solidFill>
                  <a:srgbClr val="000000"/>
                </a:solidFill>
              </a:rPr>
              <a:t>이스트를 밀가루</a:t>
            </a:r>
            <a:r>
              <a:rPr lang="en-US" altLang="ko-KR" sz="1600">
                <a:solidFill>
                  <a:srgbClr val="000000"/>
                </a:solidFill>
              </a:rPr>
              <a:t>, </a:t>
            </a:r>
            <a:r>
              <a:rPr lang="ko-KR" altLang="en-US" sz="1600">
                <a:solidFill>
                  <a:srgbClr val="000000"/>
                </a:solidFill>
              </a:rPr>
              <a:t>우유에 넣고 저어준다</a:t>
            </a:r>
            <a:r>
              <a:rPr lang="en-US" altLang="ko-KR" sz="1600">
                <a:solidFill>
                  <a:srgbClr val="000000"/>
                </a:solidFill>
              </a:rPr>
              <a:t>. </a:t>
            </a:r>
            <a:endParaRPr lang="en-US" altLang="ko-KR" sz="1600"/>
          </a:p>
          <a:p>
            <a:pPr algn="just"/>
            <a:r>
              <a:rPr lang="en-US" altLang="ko-KR" sz="1600">
                <a:solidFill>
                  <a:srgbClr val="000000"/>
                </a:solidFill>
              </a:rPr>
              <a:t>③ </a:t>
            </a:r>
            <a:r>
              <a:rPr lang="ko-KR" altLang="en-US" sz="1600">
                <a:solidFill>
                  <a:srgbClr val="000000"/>
                </a:solidFill>
              </a:rPr>
              <a:t>버터</a:t>
            </a:r>
            <a:r>
              <a:rPr lang="en-US" altLang="ko-KR" sz="1600">
                <a:solidFill>
                  <a:srgbClr val="000000"/>
                </a:solidFill>
              </a:rPr>
              <a:t>, </a:t>
            </a:r>
            <a:r>
              <a:rPr lang="ko-KR" altLang="en-US" sz="1600">
                <a:solidFill>
                  <a:srgbClr val="000000"/>
                </a:solidFill>
              </a:rPr>
              <a:t>설탕</a:t>
            </a:r>
            <a:r>
              <a:rPr lang="en-US" altLang="ko-KR" sz="1600">
                <a:solidFill>
                  <a:srgbClr val="000000"/>
                </a:solidFill>
              </a:rPr>
              <a:t>, </a:t>
            </a:r>
            <a:r>
              <a:rPr lang="ko-KR" altLang="en-US" sz="1600">
                <a:solidFill>
                  <a:srgbClr val="000000"/>
                </a:solidFill>
              </a:rPr>
              <a:t>계란을 추가로 넣고 섞는다</a:t>
            </a:r>
            <a:r>
              <a:rPr lang="en-US" altLang="ko-KR" sz="1600">
                <a:solidFill>
                  <a:srgbClr val="000000"/>
                </a:solidFill>
              </a:rPr>
              <a:t>.</a:t>
            </a:r>
            <a:endParaRPr lang="en-US" altLang="ko-KR" sz="1600"/>
          </a:p>
          <a:p>
            <a:pPr algn="just"/>
            <a:r>
              <a:rPr lang="en-US" altLang="ko-KR" sz="1600">
                <a:solidFill>
                  <a:srgbClr val="000000"/>
                </a:solidFill>
              </a:rPr>
              <a:t>④ </a:t>
            </a:r>
            <a:r>
              <a:rPr lang="ko-KR" altLang="en-US" sz="1600">
                <a:solidFill>
                  <a:srgbClr val="000000"/>
                </a:solidFill>
              </a:rPr>
              <a:t>따뜻한 곳에 놓아두어 발효시킨다</a:t>
            </a:r>
            <a:endParaRPr lang="ko-KR" altLang="en-US" sz="1600"/>
          </a:p>
          <a:p>
            <a:pPr algn="just"/>
            <a:r>
              <a:rPr lang="ko-KR" altLang="en-US" sz="1600">
                <a:solidFill>
                  <a:srgbClr val="000000"/>
                </a:solidFill>
              </a:rPr>
              <a:t>⑤ </a:t>
            </a:r>
            <a:r>
              <a:rPr lang="en-US" altLang="ko-KR" sz="1600">
                <a:solidFill>
                  <a:srgbClr val="000000"/>
                </a:solidFill>
              </a:rPr>
              <a:t>170~180</a:t>
            </a:r>
            <a:r>
              <a:rPr lang="ko-KR" altLang="en-US" sz="1600">
                <a:solidFill>
                  <a:srgbClr val="000000"/>
                </a:solidFill>
              </a:rPr>
              <a:t>도의 오븐에서 굽는다 </a:t>
            </a:r>
            <a:endParaRPr lang="ko-KR" altLang="en-US" sz="1600"/>
          </a:p>
        </p:txBody>
      </p:sp>
      <p:pic>
        <p:nvPicPr>
          <p:cNvPr id="266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9" y="3688131"/>
            <a:ext cx="7285037" cy="251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알고리즘의 기술</a:t>
            </a:r>
          </a:p>
        </p:txBody>
      </p:sp>
      <p:sp>
        <p:nvSpPr>
          <p:cNvPr id="28677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순서도</a:t>
            </a:r>
            <a:r>
              <a:rPr lang="en-US" altLang="ko-KR"/>
              <a:t>(flow</a:t>
            </a:r>
            <a:r>
              <a:rPr lang="ko-KR" altLang="en-US"/>
              <a:t> </a:t>
            </a:r>
            <a:r>
              <a:rPr lang="en-US" altLang="ko-KR"/>
              <a:t>chart): </a:t>
            </a:r>
            <a:r>
              <a:rPr lang="ko-KR" altLang="en-US"/>
              <a:t>프로그램에서의 논리 순서 또는 작업 순서를 그림으로 표현하는 방법</a:t>
            </a:r>
          </a:p>
          <a:p>
            <a:pPr eaLnBrk="1" hangingPunct="1">
              <a:buFont typeface="Symbol" pitchFamily="18" charset="2"/>
              <a:buNone/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8675" name="Rectangle 9"/>
          <p:cNvSpPr>
            <a:spLocks noChangeArrowheads="1"/>
          </p:cNvSpPr>
          <p:nvPr/>
        </p:nvSpPr>
        <p:spPr bwMode="auto">
          <a:xfrm>
            <a:off x="0" y="23050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28676" name="Rectangle 11"/>
          <p:cNvSpPr>
            <a:spLocks noChangeArrowheads="1"/>
          </p:cNvSpPr>
          <p:nvPr/>
        </p:nvSpPr>
        <p:spPr bwMode="auto">
          <a:xfrm>
            <a:off x="0" y="24384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28678" name="Picture 1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80"/>
          <a:stretch/>
        </p:blipFill>
        <p:spPr bwMode="auto">
          <a:xfrm>
            <a:off x="1909763" y="2595563"/>
            <a:ext cx="5114925" cy="311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순서도의 예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595438"/>
            <a:ext cx="5619750" cy="492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8229600" cy="701675"/>
          </a:xfrm>
        </p:spPr>
        <p:txBody>
          <a:bodyPr>
            <a:spAutoFit/>
          </a:bodyPr>
          <a:lstStyle/>
          <a:p>
            <a:pPr eaLnBrk="1" hangingPunct="1"/>
            <a:r>
              <a:rPr lang="ko-KR" altLang="en-US"/>
              <a:t>프로그램 작성 과정</a:t>
            </a:r>
            <a:endParaRPr lang="en-US" altLang="ko-KR"/>
          </a:p>
        </p:txBody>
      </p:sp>
      <p:pic>
        <p:nvPicPr>
          <p:cNvPr id="32771" name="Picture 2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96"/>
          <a:stretch/>
        </p:blipFill>
        <p:spPr bwMode="auto">
          <a:xfrm>
            <a:off x="1543050" y="1524000"/>
            <a:ext cx="5800725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ko-KR" altLang="en-US" sz="3600"/>
              <a:t>프로그램 작성 단계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ko-KR" altLang="en-US" dirty="0">
                <a:solidFill>
                  <a:schemeClr val="tx2"/>
                </a:solidFill>
                <a:latin typeface="HY엽서L" pitchFamily="18" charset="-127"/>
              </a:rPr>
              <a:t>편집 </a:t>
            </a:r>
            <a:r>
              <a:rPr lang="en-US" altLang="ko-KR" dirty="0">
                <a:solidFill>
                  <a:schemeClr val="tx2"/>
                </a:solidFill>
                <a:latin typeface="HY엽서L" pitchFamily="18" charset="-127"/>
              </a:rPr>
              <a:t>(edit)</a:t>
            </a:r>
          </a:p>
          <a:p>
            <a:pPr lvl="1" eaLnBrk="1" hangingPunct="1"/>
            <a:r>
              <a:rPr lang="ko-KR" altLang="en-US" sz="1800" dirty="0"/>
              <a:t>에디터를 이용하여 원하는 작업의 내용을 기술하여 소스 코드 작성</a:t>
            </a:r>
            <a:endParaRPr lang="en-US" altLang="ko-KR" sz="1800" dirty="0"/>
          </a:p>
          <a:p>
            <a:pPr lvl="1" eaLnBrk="1" hangingPunct="1"/>
            <a:r>
              <a:rPr lang="ko-KR" altLang="en-US" sz="1800" dirty="0"/>
              <a:t>소스 파일</a:t>
            </a:r>
            <a:r>
              <a:rPr lang="en-US" altLang="ko-KR" sz="1800" dirty="0"/>
              <a:t>(source file): </a:t>
            </a:r>
            <a:r>
              <a:rPr lang="ko-KR" altLang="en-US" sz="1800" dirty="0"/>
              <a:t>소스 코드가 들어 있는 텍스트 파일</a:t>
            </a:r>
            <a:r>
              <a:rPr lang="en-US" altLang="ko-KR" sz="1800" dirty="0"/>
              <a:t> </a:t>
            </a:r>
          </a:p>
          <a:p>
            <a:pPr lvl="2" eaLnBrk="1" hangingPunct="1"/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test.c</a:t>
            </a:r>
            <a:endParaRPr lang="en-US" altLang="ko-KR" sz="1600" dirty="0"/>
          </a:p>
          <a:p>
            <a:pPr eaLnBrk="1" hangingPunct="1"/>
            <a:endParaRPr lang="en-US" altLang="ko-KR" sz="1800" dirty="0"/>
          </a:p>
          <a:p>
            <a:pPr eaLnBrk="1" hangingPunct="1"/>
            <a:r>
              <a:rPr lang="ko-KR" altLang="en-US" dirty="0">
                <a:solidFill>
                  <a:schemeClr val="tx2"/>
                </a:solidFill>
              </a:rPr>
              <a:t>컴파일 </a:t>
            </a:r>
            <a:r>
              <a:rPr lang="en-US" altLang="ko-KR" dirty="0">
                <a:solidFill>
                  <a:schemeClr val="tx2"/>
                </a:solidFill>
              </a:rPr>
              <a:t>(compile)</a:t>
            </a:r>
          </a:p>
          <a:p>
            <a:pPr lvl="1" eaLnBrk="1" hangingPunct="1"/>
            <a:r>
              <a:rPr lang="ko-KR" altLang="en-US" sz="1800" dirty="0"/>
              <a:t>소스 파일</a:t>
            </a:r>
            <a:r>
              <a:rPr lang="en-US" altLang="ko-KR" sz="1800" dirty="0"/>
              <a:t>-&gt;</a:t>
            </a:r>
            <a:r>
              <a:rPr lang="ko-KR" altLang="en-US" sz="1800" dirty="0"/>
              <a:t>기계어로 변환</a:t>
            </a:r>
          </a:p>
          <a:p>
            <a:pPr lvl="1" eaLnBrk="1" hangingPunct="1"/>
            <a:r>
              <a:rPr lang="ko-KR" altLang="en-US" sz="1800" dirty="0"/>
              <a:t>오브젝트 파일</a:t>
            </a:r>
            <a:r>
              <a:rPr lang="en-US" altLang="ko-KR" sz="1800" dirty="0"/>
              <a:t>(object file)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기계어로 변환된 파일</a:t>
            </a:r>
          </a:p>
          <a:p>
            <a:pPr lvl="2" eaLnBrk="1" hangingPunct="1"/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test.obj</a:t>
            </a:r>
            <a:endParaRPr lang="en-US" altLang="ko-KR" sz="1600" dirty="0"/>
          </a:p>
          <a:p>
            <a:pPr lvl="1" eaLnBrk="1" hangingPunct="1"/>
            <a:endParaRPr lang="en-US" altLang="ko-KR" sz="1800" dirty="0"/>
          </a:p>
          <a:p>
            <a:pPr eaLnBrk="1" hangingPunct="1"/>
            <a:r>
              <a:rPr lang="ko-KR" altLang="en-US" dirty="0">
                <a:solidFill>
                  <a:schemeClr val="tx2"/>
                </a:solidFill>
              </a:rPr>
              <a:t>링크</a:t>
            </a:r>
            <a:r>
              <a:rPr lang="en-US" altLang="ko-KR" dirty="0">
                <a:solidFill>
                  <a:schemeClr val="tx2"/>
                </a:solidFill>
              </a:rPr>
              <a:t>(link)</a:t>
            </a:r>
          </a:p>
          <a:p>
            <a:pPr lvl="1" eaLnBrk="1" hangingPunct="1"/>
            <a:r>
              <a:rPr lang="ko-KR" altLang="en-US" sz="1800" dirty="0"/>
              <a:t>오브젝트 파일들을 라이브러리 파일들과 연결하여 하나의 실행 파일</a:t>
            </a:r>
            <a:r>
              <a:rPr lang="en-US" altLang="ko-KR" sz="1800" dirty="0"/>
              <a:t> </a:t>
            </a:r>
            <a:r>
              <a:rPr lang="ko-KR" altLang="en-US" sz="1800" dirty="0"/>
              <a:t>생성</a:t>
            </a:r>
          </a:p>
          <a:p>
            <a:pPr lvl="1" eaLnBrk="1" hangingPunct="1"/>
            <a:r>
              <a:rPr lang="ko-KR" altLang="en-US" sz="1800" dirty="0"/>
              <a:t>실행 파일 </a:t>
            </a:r>
            <a:r>
              <a:rPr lang="en-US" altLang="ko-KR" sz="1800" dirty="0"/>
              <a:t>(executable file): </a:t>
            </a:r>
            <a:r>
              <a:rPr lang="ko-KR" altLang="en-US" sz="1800" dirty="0"/>
              <a:t>실행이 가능한 파일</a:t>
            </a:r>
          </a:p>
          <a:p>
            <a:pPr lvl="2" eaLnBrk="1" hangingPunct="1"/>
            <a:r>
              <a:rPr lang="en-US" altLang="ko-KR" sz="1600" dirty="0"/>
              <a:t>(</a:t>
            </a:r>
            <a:r>
              <a:rPr lang="ko-KR" altLang="en-US" sz="1600" dirty="0"/>
              <a:t>예</a:t>
            </a:r>
            <a:r>
              <a:rPr lang="en-US" altLang="ko-KR" sz="1600" dirty="0"/>
              <a:t>) </a:t>
            </a:r>
            <a:r>
              <a:rPr lang="en-US" altLang="ko-KR" sz="1600" dirty="0" err="1"/>
              <a:t>test.exe</a:t>
            </a:r>
            <a:endParaRPr lang="en-US" altLang="ko-KR" sz="1600" dirty="0"/>
          </a:p>
        </p:txBody>
      </p:sp>
      <p:pic>
        <p:nvPicPr>
          <p:cNvPr id="33796" name="Picture 4" descr="MCj0280503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2806700"/>
            <a:ext cx="1343025" cy="182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시간 </a:t>
            </a:r>
            <a:r>
              <a:rPr lang="en-US" altLang="ko-KR" dirty="0"/>
              <a:t>– C</a:t>
            </a:r>
            <a:r>
              <a:rPr lang="ko-KR" altLang="en-US" dirty="0"/>
              <a:t>언어의 이론적인 부분을 학습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시간 </a:t>
            </a:r>
            <a:r>
              <a:rPr lang="en-US" altLang="ko-KR" dirty="0"/>
              <a:t>– </a:t>
            </a:r>
            <a:r>
              <a:rPr lang="ko-KR" altLang="en-US" dirty="0"/>
              <a:t>실습을 통해서 </a:t>
            </a:r>
            <a:r>
              <a:rPr lang="en-US" altLang="ko-KR" dirty="0"/>
              <a:t>C</a:t>
            </a:r>
            <a:r>
              <a:rPr lang="ko-KR" altLang="en-US" dirty="0"/>
              <a:t>언어의 사용법을 익힘</a:t>
            </a:r>
            <a:endParaRPr lang="en-US" altLang="ko-KR" dirty="0"/>
          </a:p>
          <a:p>
            <a:r>
              <a:rPr lang="ko-KR" altLang="en-US" dirty="0"/>
              <a:t>수업 전 항상 </a:t>
            </a:r>
            <a:r>
              <a:rPr lang="en-US" altLang="ko-KR" dirty="0"/>
              <a:t>e-learning</a:t>
            </a:r>
            <a:r>
              <a:rPr lang="ko-KR" altLang="en-US" dirty="0"/>
              <a:t>의 공지 </a:t>
            </a:r>
            <a:r>
              <a:rPr lang="ko-KR" altLang="en-US"/>
              <a:t>사항을 확인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8F93111-D82F-45DE-9EE0-0B9E09065AF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577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spAutoFit/>
          </a:bodyPr>
          <a:lstStyle/>
          <a:p>
            <a:pPr eaLnBrk="1" hangingPunct="1"/>
            <a:r>
              <a:rPr lang="ko-KR" altLang="en-US"/>
              <a:t>통합 개발 환경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 dirty="0">
                <a:solidFill>
                  <a:schemeClr val="tx2"/>
                </a:solidFill>
              </a:rPr>
              <a:t>통합 개발 환경</a:t>
            </a:r>
            <a:r>
              <a:rPr lang="en-US" altLang="ko-KR" dirty="0">
                <a:solidFill>
                  <a:schemeClr val="tx2"/>
                </a:solidFill>
              </a:rPr>
              <a:t>(IDE: integrated development environment</a:t>
            </a:r>
            <a:r>
              <a:rPr lang="en-US" altLang="ko-KR" dirty="0"/>
              <a:t>):</a:t>
            </a:r>
          </a:p>
          <a:p>
            <a:pPr lvl="1" eaLnBrk="1" hangingPunct="1"/>
            <a:r>
              <a:rPr lang="ko-KR" altLang="en-US" dirty="0"/>
              <a:t>에디터 </a:t>
            </a:r>
            <a:r>
              <a:rPr lang="en-US" altLang="ko-KR" dirty="0"/>
              <a:t>+ </a:t>
            </a:r>
            <a:r>
              <a:rPr lang="ko-KR" altLang="en-US" dirty="0"/>
              <a:t>컴파일러 </a:t>
            </a:r>
            <a:r>
              <a:rPr lang="en-US" altLang="ko-KR" dirty="0"/>
              <a:t>+ </a:t>
            </a:r>
            <a:r>
              <a:rPr lang="ko-KR" altLang="en-US" dirty="0" err="1"/>
              <a:t>디버거</a:t>
            </a:r>
            <a:endParaRPr lang="ko-KR" altLang="en-US" dirty="0"/>
          </a:p>
          <a:p>
            <a:pPr eaLnBrk="1" hangingPunct="1"/>
            <a:endParaRPr lang="ko-KR" altLang="en-US" dirty="0"/>
          </a:p>
        </p:txBody>
      </p:sp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2571750"/>
            <a:ext cx="63912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err="1"/>
              <a:t>비주얼</a:t>
            </a:r>
            <a:r>
              <a:rPr lang="ko-KR" altLang="en-US" dirty="0"/>
              <a:t> 스튜디오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마이크로소프트사의 제품</a:t>
            </a:r>
          </a:p>
          <a:p>
            <a:r>
              <a:rPr lang="ko-KR" altLang="en-US" dirty="0"/>
              <a:t>윈도우 기반의 거의 모든 형태의 응용 프로그램 제작 가능</a:t>
            </a:r>
          </a:p>
          <a:p>
            <a:r>
              <a:rPr lang="en-US" altLang="ko-KR" dirty="0">
                <a:hlinkClick r:id="rId2"/>
              </a:rPr>
              <a:t>http://www</a:t>
            </a:r>
            <a:r>
              <a:rPr lang="en-US" altLang="ko-KR" dirty="0"/>
              <a:t>.visualstudio.com/ko</a:t>
            </a:r>
          </a:p>
          <a:p>
            <a:pPr lvl="1" eaLnBrk="1" hangingPunct="1"/>
            <a:endParaRPr lang="en-US" altLang="ko-KR" u="sng" dirty="0"/>
          </a:p>
        </p:txBody>
      </p:sp>
      <p:sp>
        <p:nvSpPr>
          <p:cNvPr id="36868" name="Rectangle 5"/>
          <p:cNvSpPr>
            <a:spLocks noChangeArrowheads="1"/>
          </p:cNvSpPr>
          <p:nvPr/>
        </p:nvSpPr>
        <p:spPr bwMode="auto">
          <a:xfrm>
            <a:off x="0" y="14620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en-US" altLang="ko-KR" dirty="0"/>
              <a:t> </a:t>
            </a:r>
            <a:r>
              <a:rPr lang="ko-KR" altLang="en-US" dirty="0"/>
              <a:t>스튜디오의 설치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3391"/>
            <a:ext cx="9144000" cy="4953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534194" y="1907177"/>
            <a:ext cx="531224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클릭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en-US" altLang="ko-KR" dirty="0"/>
              <a:t> </a:t>
            </a:r>
            <a:r>
              <a:rPr lang="ko-KR" altLang="en-US" dirty="0"/>
              <a:t>스튜디오의 설치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0478"/>
            <a:ext cx="9144000" cy="4953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629988" y="4214948"/>
            <a:ext cx="783772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2833264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en-US" altLang="ko-KR" dirty="0"/>
              <a:t> </a:t>
            </a:r>
            <a:r>
              <a:rPr lang="ko-KR" altLang="en-US" dirty="0"/>
              <a:t>스튜디오의 설치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-1" y="5661659"/>
            <a:ext cx="1236617" cy="3211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547359" y="1433647"/>
            <a:ext cx="426721" cy="3211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1745032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en-US" altLang="ko-KR" dirty="0"/>
              <a:t> </a:t>
            </a:r>
            <a:r>
              <a:rPr lang="ko-KR" altLang="en-US" dirty="0"/>
              <a:t>스튜디오의 설치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894"/>
            <a:ext cx="9144000" cy="4953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99016" y="4134394"/>
            <a:ext cx="539933" cy="3211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선택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145382" y="5410200"/>
            <a:ext cx="539933" cy="3211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>
                <a:solidFill>
                  <a:srgbClr val="FF0000"/>
                </a:solidFill>
              </a:rPr>
              <a:t>설치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109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err="1"/>
              <a:t>비주얼</a:t>
            </a:r>
            <a:r>
              <a:rPr lang="ko-KR" altLang="en-US" sz="3600" dirty="0"/>
              <a:t> 스튜디오의 실행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86" y="1567031"/>
            <a:ext cx="7445828" cy="516263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78582" y="5391693"/>
            <a:ext cx="1480458" cy="3211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클릭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솔루션과 프로젝트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솔루션</a:t>
            </a:r>
            <a:r>
              <a:rPr lang="en-US" altLang="ko-KR"/>
              <a:t>(solution); </a:t>
            </a:r>
            <a:r>
              <a:rPr lang="ko-KR" altLang="en-US"/>
              <a:t>하나의 애플리케이션을 만들기 위한 프로젝트의 그룹</a:t>
            </a:r>
            <a:r>
              <a:rPr lang="en-US" altLang="ko-KR"/>
              <a:t>.</a:t>
            </a:r>
          </a:p>
          <a:p>
            <a:pPr eaLnBrk="1" hangingPunct="1"/>
            <a:r>
              <a:rPr lang="ko-KR" altLang="en-US"/>
              <a:t>프로젝트</a:t>
            </a:r>
            <a:r>
              <a:rPr lang="en-US" altLang="ko-KR"/>
              <a:t>(project): </a:t>
            </a:r>
            <a:r>
              <a:rPr lang="ko-KR" altLang="en-US"/>
              <a:t>하나의 실행 파일을 만들기 위하여 필요한 파일들의 그룹</a:t>
            </a:r>
          </a:p>
        </p:txBody>
      </p:sp>
      <p:pic>
        <p:nvPicPr>
          <p:cNvPr id="39940" name="Picture 82" descr="MC900056832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952875"/>
            <a:ext cx="1817688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Oval 85"/>
          <p:cNvSpPr>
            <a:spLocks noChangeArrowheads="1"/>
          </p:cNvSpPr>
          <p:nvPr/>
        </p:nvSpPr>
        <p:spPr bwMode="auto">
          <a:xfrm>
            <a:off x="1352550" y="2905125"/>
            <a:ext cx="7448550" cy="3209925"/>
          </a:xfrm>
          <a:prstGeom prst="ellipse">
            <a:avLst/>
          </a:prstGeom>
          <a:noFill/>
          <a:ln w="28575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39942" name="Text Box 86"/>
          <p:cNvSpPr txBox="1">
            <a:spLocks noChangeArrowheads="1"/>
          </p:cNvSpPr>
          <p:nvPr/>
        </p:nvSpPr>
        <p:spPr bwMode="auto">
          <a:xfrm>
            <a:off x="2232025" y="5337175"/>
            <a:ext cx="109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ko-KR" altLang="en-US"/>
              <a:t>프로젝트</a:t>
            </a:r>
          </a:p>
        </p:txBody>
      </p:sp>
      <p:sp>
        <p:nvSpPr>
          <p:cNvPr id="39943" name="Text Box 87"/>
          <p:cNvSpPr txBox="1">
            <a:spLocks noChangeArrowheads="1"/>
          </p:cNvSpPr>
          <p:nvPr/>
        </p:nvSpPr>
        <p:spPr bwMode="auto">
          <a:xfrm>
            <a:off x="4914900" y="5238750"/>
            <a:ext cx="109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ko-KR" altLang="en-US"/>
              <a:t>프로젝트</a:t>
            </a:r>
          </a:p>
        </p:txBody>
      </p:sp>
      <p:sp>
        <p:nvSpPr>
          <p:cNvPr id="39944" name="Text Box 88"/>
          <p:cNvSpPr txBox="1">
            <a:spLocks noChangeArrowheads="1"/>
          </p:cNvSpPr>
          <p:nvPr/>
        </p:nvSpPr>
        <p:spPr bwMode="auto">
          <a:xfrm>
            <a:off x="7181850" y="5219700"/>
            <a:ext cx="1098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ko-KR" altLang="en-US"/>
              <a:t>프로젝트</a:t>
            </a:r>
          </a:p>
        </p:txBody>
      </p:sp>
      <p:sp>
        <p:nvSpPr>
          <p:cNvPr id="39945" name="Text Box 89"/>
          <p:cNvSpPr txBox="1">
            <a:spLocks noChangeArrowheads="1"/>
          </p:cNvSpPr>
          <p:nvPr/>
        </p:nvSpPr>
        <p:spPr bwMode="auto">
          <a:xfrm>
            <a:off x="4210050" y="2943225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ko-KR" altLang="en-US"/>
              <a:t>솔루션</a:t>
            </a:r>
          </a:p>
        </p:txBody>
      </p:sp>
      <p:pic>
        <p:nvPicPr>
          <p:cNvPr id="39946" name="Picture 90" descr="MC900056936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3651250"/>
            <a:ext cx="1817687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7" name="Picture 91" descr="MC900056940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188" y="3694113"/>
            <a:ext cx="1754187" cy="137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" y="1457325"/>
            <a:ext cx="835342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파일</a:t>
            </a:r>
            <a:r>
              <a:rPr lang="en-US" altLang="ko-KR" dirty="0"/>
              <a:t>]→[</a:t>
            </a:r>
            <a:r>
              <a:rPr lang="ko-KR" altLang="en-US" dirty="0"/>
              <a:t>새로 만들기</a:t>
            </a:r>
            <a:r>
              <a:rPr lang="en-US" altLang="ko-KR" dirty="0"/>
              <a:t>]→[</a:t>
            </a:r>
            <a:r>
              <a:rPr lang="ko-KR" altLang="en-US" dirty="0"/>
              <a:t>프로젝트</a:t>
            </a:r>
            <a:r>
              <a:rPr lang="en-US" altLang="ko-KR" dirty="0"/>
              <a:t>] </a:t>
            </a:r>
            <a:r>
              <a:rPr lang="ko-KR" altLang="en-US" dirty="0"/>
              <a:t>메뉴를 선택하여 새로운 </a:t>
            </a:r>
            <a:r>
              <a:rPr lang="ko-KR" altLang="en-US"/>
              <a:t>프로젝트를 생성</a:t>
            </a:r>
            <a:endParaRPr lang="ko-KR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대화 상자에서 빈 프로젝트를 선택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895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3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 book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천인국 저</a:t>
            </a:r>
            <a:r>
              <a:rPr lang="en-US" altLang="ko-KR" dirty="0"/>
              <a:t>, </a:t>
            </a:r>
            <a:r>
              <a:rPr lang="ko-KR" altLang="en-US"/>
              <a:t>누구나 쉽게 즐기는 </a:t>
            </a:r>
            <a:r>
              <a:rPr lang="en-US" altLang="ko-KR" dirty="0"/>
              <a:t>C</a:t>
            </a:r>
            <a:r>
              <a:rPr lang="ko-KR" altLang="en-US"/>
              <a:t>언어 콘서트 </a:t>
            </a:r>
            <a:r>
              <a:rPr lang="en-US" altLang="ko-KR" dirty="0"/>
              <a:t>(2019</a:t>
            </a:r>
            <a:r>
              <a:rPr lang="ko-KR" altLang="en-US"/>
              <a:t>년 판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8F93111-D82F-45DE-9EE0-0B9E09065AF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4008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Win32 </a:t>
            </a:r>
            <a:r>
              <a:rPr lang="ko-KR" altLang="en-US" dirty="0"/>
              <a:t>응용 프로그램 마법사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4014"/>
            <a:ext cx="9144000" cy="4953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063929" y="3171007"/>
            <a:ext cx="3378927" cy="1113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작성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514010" y="5573487"/>
            <a:ext cx="583475" cy="278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40530819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파일 작성</a:t>
            </a:r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704975"/>
            <a:ext cx="847725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1198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파일 추가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7894"/>
            <a:ext cx="9144000" cy="4953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717073" y="5355773"/>
            <a:ext cx="1489167" cy="235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en-US" altLang="ko-KR" dirty="0" err="1">
                <a:solidFill>
                  <a:srgbClr val="FF0000"/>
                </a:solidFill>
              </a:rPr>
              <a:t>hello.c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43748" y="5617029"/>
            <a:ext cx="583475" cy="278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>
                <a:solidFill>
                  <a:srgbClr val="FF0000"/>
                </a:solidFill>
              </a:rPr>
              <a:t>클릭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331028" y="2721429"/>
            <a:ext cx="2364378" cy="278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>
                <a:solidFill>
                  <a:srgbClr val="FF0000"/>
                </a:solidFill>
              </a:rPr>
              <a:t>선택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7848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소스 코드 입력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28" y="1219200"/>
            <a:ext cx="8577943" cy="553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04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소스 코드 입력</a:t>
            </a:r>
          </a:p>
        </p:txBody>
      </p:sp>
      <p:sp>
        <p:nvSpPr>
          <p:cNvPr id="45062" name="직사각형 1"/>
          <p:cNvSpPr>
            <a:spLocks noChangeArrowheads="1"/>
          </p:cNvSpPr>
          <p:nvPr/>
        </p:nvSpPr>
        <p:spPr bwMode="auto">
          <a:xfrm>
            <a:off x="6105525" y="3324225"/>
            <a:ext cx="495300" cy="352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4506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821084"/>
            <a:ext cx="8543925" cy="335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7" descr="MC900421766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25" y="5276850"/>
            <a:ext cx="14732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AutoShape 8"/>
          <p:cNvSpPr>
            <a:spLocks noChangeArrowheads="1"/>
          </p:cNvSpPr>
          <p:nvPr/>
        </p:nvSpPr>
        <p:spPr bwMode="auto">
          <a:xfrm>
            <a:off x="7743825" y="3890962"/>
            <a:ext cx="1247775" cy="1419225"/>
          </a:xfrm>
          <a:prstGeom prst="wedgeEllipseCallout">
            <a:avLst>
              <a:gd name="adj1" fmla="val -43750"/>
              <a:gd name="adj2" fmla="val 70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algn="ctr"/>
            <a:r>
              <a:rPr lang="ko-KR" altLang="en-US" sz="1600" dirty="0" err="1">
                <a:solidFill>
                  <a:schemeClr val="tx2"/>
                </a:solidFill>
                <a:latin typeface="굴림" panose="020B0600000101010101" pitchFamily="50" charset="-127"/>
              </a:rPr>
              <a:t>한글자도</a:t>
            </a:r>
            <a:r>
              <a:rPr lang="ko-KR" altLang="en-US" sz="1600" dirty="0">
                <a:solidFill>
                  <a:schemeClr val="tx2"/>
                </a:solidFill>
                <a:latin typeface="굴림" panose="020B0600000101010101" pitchFamily="50" charset="-127"/>
              </a:rPr>
              <a:t> 틀리면 안됨</a:t>
            </a:r>
            <a:r>
              <a:rPr lang="en-US" altLang="ko-KR" sz="1600" dirty="0">
                <a:solidFill>
                  <a:schemeClr val="tx2"/>
                </a:solidFill>
                <a:latin typeface="굴림" panose="020B0600000101010101" pitchFamily="50" charset="-127"/>
              </a:rPr>
              <a:t>!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컴파일과 링크</a:t>
            </a:r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4" y="1696644"/>
            <a:ext cx="7896225" cy="48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02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실행</a:t>
            </a:r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2" y="1681163"/>
            <a:ext cx="833437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오류가 있었다면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" y="1666875"/>
            <a:ext cx="8353425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728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우리가</a:t>
            </a:r>
            <a:r>
              <a:rPr lang="en-US" altLang="ko-KR"/>
              <a:t> </a:t>
            </a:r>
            <a:r>
              <a:rPr lang="ko-KR" altLang="en-US"/>
              <a:t>작성한 프로그램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120775" y="1327150"/>
            <a:ext cx="7750175" cy="2460625"/>
          </a:xfrm>
          <a:solidFill>
            <a:srgbClr val="FFFFCC"/>
          </a:solidFill>
          <a:ln>
            <a:solidFill>
              <a:srgbClr val="33339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ko-KR" altLang="ko-KR" sz="1800" noProof="1">
                <a:solidFill>
                  <a:srgbClr val="008000"/>
                </a:solidFill>
              </a:rPr>
              <a:t>/* </a:t>
            </a:r>
            <a:r>
              <a:rPr lang="ko-KR" altLang="en-US" sz="1800" noProof="1">
                <a:solidFill>
                  <a:srgbClr val="008000"/>
                </a:solidFill>
              </a:rPr>
              <a:t>첫번째</a:t>
            </a:r>
            <a:r>
              <a:rPr lang="en-US" altLang="ko-KR" sz="1800">
                <a:solidFill>
                  <a:srgbClr val="008000"/>
                </a:solidFill>
              </a:rPr>
              <a:t> </a:t>
            </a:r>
            <a:r>
              <a:rPr lang="ko-KR" altLang="en-US" sz="1800" noProof="1">
                <a:solidFill>
                  <a:srgbClr val="008000"/>
                </a:solidFill>
              </a:rPr>
              <a:t>프로그램*</a:t>
            </a:r>
            <a:r>
              <a:rPr lang="ko-KR" altLang="ko-KR" sz="1800" noProof="1">
                <a:solidFill>
                  <a:srgbClr val="008000"/>
                </a:solidFill>
              </a:rPr>
              <a:t>/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0000FF"/>
                </a:solidFill>
              </a:rPr>
              <a:t>#include </a:t>
            </a:r>
            <a:r>
              <a:rPr lang="en-US" altLang="ko-KR" sz="1800" noProof="1">
                <a:solidFill>
                  <a:srgbClr val="800000"/>
                </a:solidFill>
              </a:rPr>
              <a:t>&lt;stdio.h&gt;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endParaRPr lang="en-US" altLang="ko-KR" sz="1800" noProof="1">
              <a:solidFill>
                <a:srgbClr val="800000"/>
              </a:solidFill>
            </a:endParaRP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0000FF"/>
                </a:solidFill>
              </a:rPr>
              <a:t>int </a:t>
            </a:r>
            <a:r>
              <a:rPr lang="en-US" altLang="ko-KR" sz="1800" noProof="1"/>
              <a:t>main</a:t>
            </a:r>
            <a:r>
              <a:rPr lang="en-US" altLang="ko-KR" sz="1800" noProof="1">
                <a:solidFill>
                  <a:srgbClr val="0000FF"/>
                </a:solidFill>
              </a:rPr>
              <a:t>(void)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/>
              <a:t>{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0000FF"/>
                </a:solidFill>
              </a:rPr>
              <a:t>	</a:t>
            </a:r>
            <a:r>
              <a:rPr lang="en-US" altLang="ko-KR" sz="1800" noProof="1"/>
              <a:t>printf(</a:t>
            </a:r>
            <a:r>
              <a:rPr lang="en-US" altLang="ko-KR" sz="1800" noProof="1">
                <a:solidFill>
                  <a:srgbClr val="800000"/>
                </a:solidFill>
              </a:rPr>
              <a:t>"Hello World!"</a:t>
            </a:r>
            <a:r>
              <a:rPr lang="en-US" altLang="ko-KR" sz="1800" noProof="1"/>
              <a:t>)</a:t>
            </a:r>
            <a:r>
              <a:rPr lang="en-US" altLang="ko-KR" sz="1800" noProof="1">
                <a:solidFill>
                  <a:srgbClr val="800000"/>
                </a:solidFill>
              </a:rPr>
              <a:t>;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>
                <a:solidFill>
                  <a:srgbClr val="800000"/>
                </a:solidFill>
              </a:rPr>
              <a:t>	</a:t>
            </a:r>
            <a:r>
              <a:rPr lang="en-US" altLang="ko-KR" sz="1800" noProof="1">
                <a:solidFill>
                  <a:srgbClr val="0000FF"/>
                </a:solidFill>
              </a:rPr>
              <a:t>return </a:t>
            </a:r>
            <a:r>
              <a:rPr lang="en-US" altLang="ko-KR" sz="1800" noProof="1"/>
              <a:t>0;</a:t>
            </a:r>
          </a:p>
          <a:p>
            <a:pPr eaLnBrk="1" hangingPunct="1">
              <a:lnSpc>
                <a:spcPct val="90000"/>
              </a:lnSpc>
              <a:buFont typeface="Symbol" pitchFamily="18" charset="2"/>
              <a:buNone/>
            </a:pPr>
            <a:r>
              <a:rPr lang="en-US" altLang="ko-KR" sz="1800" noProof="1"/>
              <a:t>}</a:t>
            </a:r>
            <a:endParaRPr lang="ko-KR" altLang="en-US" sz="1800"/>
          </a:p>
        </p:txBody>
      </p:sp>
      <p:grpSp>
        <p:nvGrpSpPr>
          <p:cNvPr id="48132" name="Group 4"/>
          <p:cNvGrpSpPr>
            <a:grpSpLocks/>
          </p:cNvGrpSpPr>
          <p:nvPr/>
        </p:nvGrpSpPr>
        <p:grpSpPr bwMode="auto">
          <a:xfrm>
            <a:off x="1087438" y="4197350"/>
            <a:ext cx="2536825" cy="2478088"/>
            <a:chOff x="3068" y="2633"/>
            <a:chExt cx="1598" cy="1561"/>
          </a:xfrm>
        </p:grpSpPr>
        <p:pic>
          <p:nvPicPr>
            <p:cNvPr id="48173" name="Picture 5" descr="MCj0230318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" y="2633"/>
              <a:ext cx="1598" cy="1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74" name="Text Box 6"/>
            <p:cNvSpPr txBox="1">
              <a:spLocks noChangeArrowheads="1"/>
            </p:cNvSpPr>
            <p:nvPr/>
          </p:nvSpPr>
          <p:spPr bwMode="auto">
            <a:xfrm>
              <a:off x="3318" y="2951"/>
              <a:ext cx="90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r>
                <a:rPr lang="en-US" altLang="ko-KR"/>
                <a:t>Hello World!</a:t>
              </a:r>
            </a:p>
          </p:txBody>
        </p:sp>
      </p:grpSp>
      <p:grpSp>
        <p:nvGrpSpPr>
          <p:cNvPr id="48133" name="그룹 489580"/>
          <p:cNvGrpSpPr>
            <a:grpSpLocks/>
          </p:cNvGrpSpPr>
          <p:nvPr/>
        </p:nvGrpSpPr>
        <p:grpSpPr bwMode="auto">
          <a:xfrm>
            <a:off x="5883275" y="4859338"/>
            <a:ext cx="1274763" cy="1365250"/>
            <a:chOff x="6224588" y="4051300"/>
            <a:chExt cx="1274762" cy="1365250"/>
          </a:xfrm>
        </p:grpSpPr>
        <p:sp>
          <p:nvSpPr>
            <p:cNvPr id="48135" name="Freeform 116"/>
            <p:cNvSpPr>
              <a:spLocks/>
            </p:cNvSpPr>
            <p:nvPr/>
          </p:nvSpPr>
          <p:spPr bwMode="auto">
            <a:xfrm>
              <a:off x="6226175" y="4052888"/>
              <a:ext cx="366713" cy="201613"/>
            </a:xfrm>
            <a:custGeom>
              <a:avLst/>
              <a:gdLst>
                <a:gd name="T0" fmla="*/ 366713 w 461"/>
                <a:gd name="T1" fmla="*/ 117143 h 253"/>
                <a:gd name="T2" fmla="*/ 191709 w 461"/>
                <a:gd name="T3" fmla="*/ 53392 h 253"/>
                <a:gd name="T4" fmla="*/ 141594 w 461"/>
                <a:gd name="T5" fmla="*/ 1594 h 253"/>
                <a:gd name="T6" fmla="*/ 76365 w 461"/>
                <a:gd name="T7" fmla="*/ 6375 h 253"/>
                <a:gd name="T8" fmla="*/ 31023 w 461"/>
                <a:gd name="T9" fmla="*/ 0 h 253"/>
                <a:gd name="T10" fmla="*/ 2386 w 461"/>
                <a:gd name="T11" fmla="*/ 0 h 253"/>
                <a:gd name="T12" fmla="*/ 0 w 461"/>
                <a:gd name="T13" fmla="*/ 7969 h 253"/>
                <a:gd name="T14" fmla="*/ 37387 w 461"/>
                <a:gd name="T15" fmla="*/ 18328 h 253"/>
                <a:gd name="T16" fmla="*/ 79547 w 461"/>
                <a:gd name="T17" fmla="*/ 45423 h 253"/>
                <a:gd name="T18" fmla="*/ 79547 w 461"/>
                <a:gd name="T19" fmla="*/ 47016 h 253"/>
                <a:gd name="T20" fmla="*/ 82729 w 461"/>
                <a:gd name="T21" fmla="*/ 54985 h 253"/>
                <a:gd name="T22" fmla="*/ 81138 w 461"/>
                <a:gd name="T23" fmla="*/ 58173 h 253"/>
                <a:gd name="T24" fmla="*/ 81138 w 461"/>
                <a:gd name="T25" fmla="*/ 62157 h 253"/>
                <a:gd name="T26" fmla="*/ 79547 w 461"/>
                <a:gd name="T27" fmla="*/ 66939 h 253"/>
                <a:gd name="T28" fmla="*/ 77956 w 461"/>
                <a:gd name="T29" fmla="*/ 71720 h 253"/>
                <a:gd name="T30" fmla="*/ 72388 w 461"/>
                <a:gd name="T31" fmla="*/ 74111 h 253"/>
                <a:gd name="T32" fmla="*/ 67615 w 461"/>
                <a:gd name="T33" fmla="*/ 78892 h 253"/>
                <a:gd name="T34" fmla="*/ 61251 w 461"/>
                <a:gd name="T35" fmla="*/ 82080 h 253"/>
                <a:gd name="T36" fmla="*/ 55683 w 461"/>
                <a:gd name="T37" fmla="*/ 85267 h 253"/>
                <a:gd name="T38" fmla="*/ 50910 w 461"/>
                <a:gd name="T39" fmla="*/ 86861 h 253"/>
                <a:gd name="T40" fmla="*/ 46137 w 461"/>
                <a:gd name="T41" fmla="*/ 89252 h 253"/>
                <a:gd name="T42" fmla="*/ 43751 w 461"/>
                <a:gd name="T43" fmla="*/ 90845 h 253"/>
                <a:gd name="T44" fmla="*/ 43751 w 461"/>
                <a:gd name="T45" fmla="*/ 90845 h 253"/>
                <a:gd name="T46" fmla="*/ 49319 w 461"/>
                <a:gd name="T47" fmla="*/ 100408 h 253"/>
                <a:gd name="T48" fmla="*/ 50910 w 461"/>
                <a:gd name="T49" fmla="*/ 98814 h 253"/>
                <a:gd name="T50" fmla="*/ 54092 w 461"/>
                <a:gd name="T51" fmla="*/ 98814 h 253"/>
                <a:gd name="T52" fmla="*/ 61251 w 461"/>
                <a:gd name="T53" fmla="*/ 98814 h 253"/>
                <a:gd name="T54" fmla="*/ 69206 w 461"/>
                <a:gd name="T55" fmla="*/ 98814 h 253"/>
                <a:gd name="T56" fmla="*/ 73979 w 461"/>
                <a:gd name="T57" fmla="*/ 98814 h 253"/>
                <a:gd name="T58" fmla="*/ 77956 w 461"/>
                <a:gd name="T59" fmla="*/ 98814 h 253"/>
                <a:gd name="T60" fmla="*/ 82729 w 461"/>
                <a:gd name="T61" fmla="*/ 97220 h 253"/>
                <a:gd name="T62" fmla="*/ 87502 w 461"/>
                <a:gd name="T63" fmla="*/ 97220 h 253"/>
                <a:gd name="T64" fmla="*/ 91479 w 461"/>
                <a:gd name="T65" fmla="*/ 95627 h 253"/>
                <a:gd name="T66" fmla="*/ 96252 w 461"/>
                <a:gd name="T67" fmla="*/ 95627 h 253"/>
                <a:gd name="T68" fmla="*/ 101025 w 461"/>
                <a:gd name="T69" fmla="*/ 94033 h 253"/>
                <a:gd name="T70" fmla="*/ 105798 w 461"/>
                <a:gd name="T71" fmla="*/ 94033 h 253"/>
                <a:gd name="T72" fmla="*/ 111366 w 461"/>
                <a:gd name="T73" fmla="*/ 92439 h 253"/>
                <a:gd name="T74" fmla="*/ 119321 w 461"/>
                <a:gd name="T75" fmla="*/ 89252 h 253"/>
                <a:gd name="T76" fmla="*/ 123298 w 461"/>
                <a:gd name="T77" fmla="*/ 86861 h 253"/>
                <a:gd name="T78" fmla="*/ 128071 w 461"/>
                <a:gd name="T79" fmla="*/ 85267 h 253"/>
                <a:gd name="T80" fmla="*/ 132844 w 461"/>
                <a:gd name="T81" fmla="*/ 80486 h 253"/>
                <a:gd name="T82" fmla="*/ 136026 w 461"/>
                <a:gd name="T83" fmla="*/ 78892 h 253"/>
                <a:gd name="T84" fmla="*/ 309439 w 461"/>
                <a:gd name="T85" fmla="*/ 201613 h 253"/>
                <a:gd name="T86" fmla="*/ 366713 w 461"/>
                <a:gd name="T87" fmla="*/ 117143 h 253"/>
                <a:gd name="T88" fmla="*/ 366713 w 461"/>
                <a:gd name="T89" fmla="*/ 117143 h 253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61" h="253">
                  <a:moveTo>
                    <a:pt x="461" y="147"/>
                  </a:moveTo>
                  <a:lnTo>
                    <a:pt x="241" y="67"/>
                  </a:lnTo>
                  <a:lnTo>
                    <a:pt x="178" y="2"/>
                  </a:lnTo>
                  <a:lnTo>
                    <a:pt x="96" y="8"/>
                  </a:lnTo>
                  <a:lnTo>
                    <a:pt x="39" y="0"/>
                  </a:lnTo>
                  <a:lnTo>
                    <a:pt x="3" y="0"/>
                  </a:lnTo>
                  <a:lnTo>
                    <a:pt x="0" y="10"/>
                  </a:lnTo>
                  <a:lnTo>
                    <a:pt x="47" y="23"/>
                  </a:lnTo>
                  <a:lnTo>
                    <a:pt x="100" y="57"/>
                  </a:lnTo>
                  <a:lnTo>
                    <a:pt x="100" y="59"/>
                  </a:lnTo>
                  <a:lnTo>
                    <a:pt x="104" y="69"/>
                  </a:lnTo>
                  <a:lnTo>
                    <a:pt x="102" y="73"/>
                  </a:lnTo>
                  <a:lnTo>
                    <a:pt x="102" y="78"/>
                  </a:lnTo>
                  <a:lnTo>
                    <a:pt x="100" y="84"/>
                  </a:lnTo>
                  <a:lnTo>
                    <a:pt x="98" y="90"/>
                  </a:lnTo>
                  <a:lnTo>
                    <a:pt x="91" y="93"/>
                  </a:lnTo>
                  <a:lnTo>
                    <a:pt x="85" y="99"/>
                  </a:lnTo>
                  <a:lnTo>
                    <a:pt x="77" y="103"/>
                  </a:lnTo>
                  <a:lnTo>
                    <a:pt x="70" y="107"/>
                  </a:lnTo>
                  <a:lnTo>
                    <a:pt x="64" y="109"/>
                  </a:lnTo>
                  <a:lnTo>
                    <a:pt x="58" y="112"/>
                  </a:lnTo>
                  <a:lnTo>
                    <a:pt x="55" y="114"/>
                  </a:lnTo>
                  <a:lnTo>
                    <a:pt x="62" y="126"/>
                  </a:lnTo>
                  <a:lnTo>
                    <a:pt x="64" y="124"/>
                  </a:lnTo>
                  <a:lnTo>
                    <a:pt x="68" y="124"/>
                  </a:lnTo>
                  <a:lnTo>
                    <a:pt x="77" y="124"/>
                  </a:lnTo>
                  <a:lnTo>
                    <a:pt x="87" y="124"/>
                  </a:lnTo>
                  <a:lnTo>
                    <a:pt x="93" y="124"/>
                  </a:lnTo>
                  <a:lnTo>
                    <a:pt x="98" y="124"/>
                  </a:lnTo>
                  <a:lnTo>
                    <a:pt x="104" y="122"/>
                  </a:lnTo>
                  <a:lnTo>
                    <a:pt x="110" y="122"/>
                  </a:lnTo>
                  <a:lnTo>
                    <a:pt x="115" y="120"/>
                  </a:lnTo>
                  <a:lnTo>
                    <a:pt x="121" y="120"/>
                  </a:lnTo>
                  <a:lnTo>
                    <a:pt x="127" y="118"/>
                  </a:lnTo>
                  <a:lnTo>
                    <a:pt x="133" y="118"/>
                  </a:lnTo>
                  <a:lnTo>
                    <a:pt x="140" y="116"/>
                  </a:lnTo>
                  <a:lnTo>
                    <a:pt x="150" y="112"/>
                  </a:lnTo>
                  <a:lnTo>
                    <a:pt x="155" y="109"/>
                  </a:lnTo>
                  <a:lnTo>
                    <a:pt x="161" y="107"/>
                  </a:lnTo>
                  <a:lnTo>
                    <a:pt x="167" y="101"/>
                  </a:lnTo>
                  <a:lnTo>
                    <a:pt x="171" y="99"/>
                  </a:lnTo>
                  <a:lnTo>
                    <a:pt x="389" y="253"/>
                  </a:lnTo>
                  <a:lnTo>
                    <a:pt x="461" y="147"/>
                  </a:lnTo>
                  <a:close/>
                </a:path>
              </a:pathLst>
            </a:custGeom>
            <a:solidFill>
              <a:srgbClr val="8529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36" name="Freeform 117"/>
            <p:cNvSpPr>
              <a:spLocks/>
            </p:cNvSpPr>
            <p:nvPr/>
          </p:nvSpPr>
          <p:spPr bwMode="auto">
            <a:xfrm>
              <a:off x="6224588" y="4051300"/>
              <a:ext cx="122238" cy="103188"/>
            </a:xfrm>
            <a:custGeom>
              <a:avLst/>
              <a:gdLst>
                <a:gd name="T0" fmla="*/ 1588 w 154"/>
                <a:gd name="T1" fmla="*/ 0 h 130"/>
                <a:gd name="T2" fmla="*/ 3969 w 154"/>
                <a:gd name="T3" fmla="*/ 0 h 130"/>
                <a:gd name="T4" fmla="*/ 10319 w 154"/>
                <a:gd name="T5" fmla="*/ 0 h 130"/>
                <a:gd name="T6" fmla="*/ 13494 w 154"/>
                <a:gd name="T7" fmla="*/ 0 h 130"/>
                <a:gd name="T8" fmla="*/ 19050 w 154"/>
                <a:gd name="T9" fmla="*/ 1588 h 130"/>
                <a:gd name="T10" fmla="*/ 23813 w 154"/>
                <a:gd name="T11" fmla="*/ 1588 h 130"/>
                <a:gd name="T12" fmla="*/ 31750 w 154"/>
                <a:gd name="T13" fmla="*/ 4763 h 130"/>
                <a:gd name="T14" fmla="*/ 37306 w 154"/>
                <a:gd name="T15" fmla="*/ 4763 h 130"/>
                <a:gd name="T16" fmla="*/ 45244 w 154"/>
                <a:gd name="T17" fmla="*/ 6350 h 130"/>
                <a:gd name="T18" fmla="*/ 50800 w 154"/>
                <a:gd name="T19" fmla="*/ 6350 h 130"/>
                <a:gd name="T20" fmla="*/ 58738 w 154"/>
                <a:gd name="T21" fmla="*/ 9525 h 130"/>
                <a:gd name="T22" fmla="*/ 64294 w 154"/>
                <a:gd name="T23" fmla="*/ 11113 h 130"/>
                <a:gd name="T24" fmla="*/ 72232 w 154"/>
                <a:gd name="T25" fmla="*/ 13494 h 130"/>
                <a:gd name="T26" fmla="*/ 77788 w 154"/>
                <a:gd name="T27" fmla="*/ 15081 h 130"/>
                <a:gd name="T28" fmla="*/ 84138 w 154"/>
                <a:gd name="T29" fmla="*/ 18256 h 130"/>
                <a:gd name="T30" fmla="*/ 88900 w 154"/>
                <a:gd name="T31" fmla="*/ 19844 h 130"/>
                <a:gd name="T32" fmla="*/ 92869 w 154"/>
                <a:gd name="T33" fmla="*/ 23019 h 130"/>
                <a:gd name="T34" fmla="*/ 97632 w 154"/>
                <a:gd name="T35" fmla="*/ 24606 h 130"/>
                <a:gd name="T36" fmla="*/ 102394 w 154"/>
                <a:gd name="T37" fmla="*/ 27781 h 130"/>
                <a:gd name="T38" fmla="*/ 108744 w 154"/>
                <a:gd name="T39" fmla="*/ 31750 h 130"/>
                <a:gd name="T40" fmla="*/ 112713 w 154"/>
                <a:gd name="T41" fmla="*/ 38100 h 130"/>
                <a:gd name="T42" fmla="*/ 117475 w 154"/>
                <a:gd name="T43" fmla="*/ 41275 h 130"/>
                <a:gd name="T44" fmla="*/ 119063 w 154"/>
                <a:gd name="T45" fmla="*/ 45244 h 130"/>
                <a:gd name="T46" fmla="*/ 120650 w 154"/>
                <a:gd name="T47" fmla="*/ 46831 h 130"/>
                <a:gd name="T48" fmla="*/ 122238 w 154"/>
                <a:gd name="T49" fmla="*/ 48419 h 130"/>
                <a:gd name="T50" fmla="*/ 84138 w 154"/>
                <a:gd name="T51" fmla="*/ 73025 h 130"/>
                <a:gd name="T52" fmla="*/ 84138 w 154"/>
                <a:gd name="T53" fmla="*/ 96838 h 130"/>
                <a:gd name="T54" fmla="*/ 50800 w 154"/>
                <a:gd name="T55" fmla="*/ 103188 h 130"/>
                <a:gd name="T56" fmla="*/ 45244 w 154"/>
                <a:gd name="T57" fmla="*/ 92075 h 130"/>
                <a:gd name="T58" fmla="*/ 46831 w 154"/>
                <a:gd name="T59" fmla="*/ 90488 h 130"/>
                <a:gd name="T60" fmla="*/ 55563 w 154"/>
                <a:gd name="T61" fmla="*/ 86519 h 130"/>
                <a:gd name="T62" fmla="*/ 60325 w 154"/>
                <a:gd name="T63" fmla="*/ 84932 h 130"/>
                <a:gd name="T64" fmla="*/ 64294 w 154"/>
                <a:gd name="T65" fmla="*/ 81757 h 130"/>
                <a:gd name="T66" fmla="*/ 69057 w 154"/>
                <a:gd name="T67" fmla="*/ 78582 h 130"/>
                <a:gd name="T68" fmla="*/ 72232 w 154"/>
                <a:gd name="T69" fmla="*/ 75407 h 130"/>
                <a:gd name="T70" fmla="*/ 77788 w 154"/>
                <a:gd name="T71" fmla="*/ 66675 h 130"/>
                <a:gd name="T72" fmla="*/ 79375 w 154"/>
                <a:gd name="T73" fmla="*/ 60325 h 130"/>
                <a:gd name="T74" fmla="*/ 79375 w 154"/>
                <a:gd name="T75" fmla="*/ 54769 h 130"/>
                <a:gd name="T76" fmla="*/ 80963 w 154"/>
                <a:gd name="T77" fmla="*/ 53182 h 130"/>
                <a:gd name="T78" fmla="*/ 79375 w 154"/>
                <a:gd name="T79" fmla="*/ 50006 h 130"/>
                <a:gd name="T80" fmla="*/ 76994 w 154"/>
                <a:gd name="T81" fmla="*/ 48419 h 130"/>
                <a:gd name="T82" fmla="*/ 70644 w 154"/>
                <a:gd name="T83" fmla="*/ 44450 h 130"/>
                <a:gd name="T84" fmla="*/ 65882 w 154"/>
                <a:gd name="T85" fmla="*/ 39688 h 130"/>
                <a:gd name="T86" fmla="*/ 58738 w 154"/>
                <a:gd name="T87" fmla="*/ 33338 h 130"/>
                <a:gd name="T88" fmla="*/ 50800 w 154"/>
                <a:gd name="T89" fmla="*/ 28575 h 130"/>
                <a:gd name="T90" fmla="*/ 43656 w 154"/>
                <a:gd name="T91" fmla="*/ 23019 h 130"/>
                <a:gd name="T92" fmla="*/ 35719 w 154"/>
                <a:gd name="T93" fmla="*/ 19844 h 130"/>
                <a:gd name="T94" fmla="*/ 28575 w 154"/>
                <a:gd name="T95" fmla="*/ 15081 h 130"/>
                <a:gd name="T96" fmla="*/ 22225 w 154"/>
                <a:gd name="T97" fmla="*/ 13494 h 130"/>
                <a:gd name="T98" fmla="*/ 15081 w 154"/>
                <a:gd name="T99" fmla="*/ 11113 h 130"/>
                <a:gd name="T100" fmla="*/ 10319 w 154"/>
                <a:gd name="T101" fmla="*/ 11113 h 130"/>
                <a:gd name="T102" fmla="*/ 5556 w 154"/>
                <a:gd name="T103" fmla="*/ 11113 h 130"/>
                <a:gd name="T104" fmla="*/ 2381 w 154"/>
                <a:gd name="T105" fmla="*/ 11113 h 130"/>
                <a:gd name="T106" fmla="*/ 0 w 154"/>
                <a:gd name="T107" fmla="*/ 11113 h 130"/>
                <a:gd name="T108" fmla="*/ 1588 w 154"/>
                <a:gd name="T109" fmla="*/ 0 h 130"/>
                <a:gd name="T110" fmla="*/ 1588 w 154"/>
                <a:gd name="T111" fmla="*/ 0 h 13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154" h="130">
                  <a:moveTo>
                    <a:pt x="2" y="0"/>
                  </a:moveTo>
                  <a:lnTo>
                    <a:pt x="5" y="0"/>
                  </a:lnTo>
                  <a:lnTo>
                    <a:pt x="13" y="0"/>
                  </a:lnTo>
                  <a:lnTo>
                    <a:pt x="17" y="0"/>
                  </a:lnTo>
                  <a:lnTo>
                    <a:pt x="24" y="2"/>
                  </a:lnTo>
                  <a:lnTo>
                    <a:pt x="30" y="2"/>
                  </a:lnTo>
                  <a:lnTo>
                    <a:pt x="40" y="6"/>
                  </a:lnTo>
                  <a:lnTo>
                    <a:pt x="47" y="6"/>
                  </a:lnTo>
                  <a:lnTo>
                    <a:pt x="57" y="8"/>
                  </a:lnTo>
                  <a:lnTo>
                    <a:pt x="64" y="8"/>
                  </a:lnTo>
                  <a:lnTo>
                    <a:pt x="74" y="12"/>
                  </a:lnTo>
                  <a:lnTo>
                    <a:pt x="81" y="14"/>
                  </a:lnTo>
                  <a:lnTo>
                    <a:pt x="91" y="17"/>
                  </a:lnTo>
                  <a:lnTo>
                    <a:pt x="98" y="19"/>
                  </a:lnTo>
                  <a:lnTo>
                    <a:pt x="106" y="23"/>
                  </a:lnTo>
                  <a:lnTo>
                    <a:pt x="112" y="25"/>
                  </a:lnTo>
                  <a:lnTo>
                    <a:pt x="117" y="29"/>
                  </a:lnTo>
                  <a:lnTo>
                    <a:pt x="123" y="31"/>
                  </a:lnTo>
                  <a:lnTo>
                    <a:pt x="129" y="35"/>
                  </a:lnTo>
                  <a:lnTo>
                    <a:pt x="137" y="40"/>
                  </a:lnTo>
                  <a:lnTo>
                    <a:pt x="142" y="48"/>
                  </a:lnTo>
                  <a:lnTo>
                    <a:pt x="148" y="52"/>
                  </a:lnTo>
                  <a:lnTo>
                    <a:pt x="150" y="57"/>
                  </a:lnTo>
                  <a:lnTo>
                    <a:pt x="152" y="59"/>
                  </a:lnTo>
                  <a:lnTo>
                    <a:pt x="154" y="61"/>
                  </a:lnTo>
                  <a:lnTo>
                    <a:pt x="106" y="92"/>
                  </a:lnTo>
                  <a:lnTo>
                    <a:pt x="106" y="122"/>
                  </a:lnTo>
                  <a:lnTo>
                    <a:pt x="64" y="130"/>
                  </a:lnTo>
                  <a:lnTo>
                    <a:pt x="57" y="116"/>
                  </a:lnTo>
                  <a:lnTo>
                    <a:pt x="59" y="114"/>
                  </a:lnTo>
                  <a:lnTo>
                    <a:pt x="70" y="109"/>
                  </a:lnTo>
                  <a:lnTo>
                    <a:pt x="76" y="107"/>
                  </a:lnTo>
                  <a:lnTo>
                    <a:pt x="81" y="103"/>
                  </a:lnTo>
                  <a:lnTo>
                    <a:pt x="87" y="99"/>
                  </a:lnTo>
                  <a:lnTo>
                    <a:pt x="91" y="95"/>
                  </a:lnTo>
                  <a:lnTo>
                    <a:pt x="98" y="84"/>
                  </a:lnTo>
                  <a:lnTo>
                    <a:pt x="100" y="76"/>
                  </a:lnTo>
                  <a:lnTo>
                    <a:pt x="100" y="69"/>
                  </a:lnTo>
                  <a:lnTo>
                    <a:pt x="102" y="67"/>
                  </a:lnTo>
                  <a:lnTo>
                    <a:pt x="100" y="63"/>
                  </a:lnTo>
                  <a:lnTo>
                    <a:pt x="97" y="61"/>
                  </a:lnTo>
                  <a:lnTo>
                    <a:pt x="89" y="56"/>
                  </a:lnTo>
                  <a:lnTo>
                    <a:pt x="83" y="50"/>
                  </a:lnTo>
                  <a:lnTo>
                    <a:pt x="74" y="42"/>
                  </a:lnTo>
                  <a:lnTo>
                    <a:pt x="64" y="36"/>
                  </a:lnTo>
                  <a:lnTo>
                    <a:pt x="55" y="29"/>
                  </a:lnTo>
                  <a:lnTo>
                    <a:pt x="45" y="25"/>
                  </a:lnTo>
                  <a:lnTo>
                    <a:pt x="36" y="19"/>
                  </a:lnTo>
                  <a:lnTo>
                    <a:pt x="28" y="17"/>
                  </a:lnTo>
                  <a:lnTo>
                    <a:pt x="19" y="14"/>
                  </a:lnTo>
                  <a:lnTo>
                    <a:pt x="13" y="14"/>
                  </a:lnTo>
                  <a:lnTo>
                    <a:pt x="7" y="14"/>
                  </a:lnTo>
                  <a:lnTo>
                    <a:pt x="3" y="14"/>
                  </a:lnTo>
                  <a:lnTo>
                    <a:pt x="0" y="1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37" name="Freeform 118"/>
            <p:cNvSpPr>
              <a:spLocks/>
            </p:cNvSpPr>
            <p:nvPr/>
          </p:nvSpPr>
          <p:spPr bwMode="auto">
            <a:xfrm>
              <a:off x="6378575" y="4140200"/>
              <a:ext cx="204788" cy="115888"/>
            </a:xfrm>
            <a:custGeom>
              <a:avLst/>
              <a:gdLst>
                <a:gd name="T0" fmla="*/ 0 w 256"/>
                <a:gd name="T1" fmla="*/ 3969 h 146"/>
                <a:gd name="T2" fmla="*/ 32798 w 256"/>
                <a:gd name="T3" fmla="*/ 0 h 146"/>
                <a:gd name="T4" fmla="*/ 57597 w 256"/>
                <a:gd name="T5" fmla="*/ 15081 h 146"/>
                <a:gd name="T6" fmla="*/ 204788 w 256"/>
                <a:gd name="T7" fmla="*/ 65882 h 146"/>
                <a:gd name="T8" fmla="*/ 163990 w 256"/>
                <a:gd name="T9" fmla="*/ 115888 h 146"/>
                <a:gd name="T10" fmla="*/ 0 w 256"/>
                <a:gd name="T11" fmla="*/ 3969 h 146"/>
                <a:gd name="T12" fmla="*/ 0 w 256"/>
                <a:gd name="T13" fmla="*/ 3969 h 14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6" h="146">
                  <a:moveTo>
                    <a:pt x="0" y="5"/>
                  </a:moveTo>
                  <a:lnTo>
                    <a:pt x="41" y="0"/>
                  </a:lnTo>
                  <a:lnTo>
                    <a:pt x="72" y="19"/>
                  </a:lnTo>
                  <a:lnTo>
                    <a:pt x="256" y="83"/>
                  </a:lnTo>
                  <a:lnTo>
                    <a:pt x="205" y="146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C7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38" name="Freeform 119"/>
            <p:cNvSpPr>
              <a:spLocks/>
            </p:cNvSpPr>
            <p:nvPr/>
          </p:nvSpPr>
          <p:spPr bwMode="auto">
            <a:xfrm>
              <a:off x="6624638" y="4602163"/>
              <a:ext cx="422275" cy="742950"/>
            </a:xfrm>
            <a:custGeom>
              <a:avLst/>
              <a:gdLst>
                <a:gd name="T0" fmla="*/ 41275 w 532"/>
                <a:gd name="T1" fmla="*/ 4763 h 936"/>
                <a:gd name="T2" fmla="*/ 36513 w 532"/>
                <a:gd name="T3" fmla="*/ 13494 h 936"/>
                <a:gd name="T4" fmla="*/ 33338 w 532"/>
                <a:gd name="T5" fmla="*/ 28575 h 936"/>
                <a:gd name="T6" fmla="*/ 28575 w 532"/>
                <a:gd name="T7" fmla="*/ 46831 h 936"/>
                <a:gd name="T8" fmla="*/ 24606 w 532"/>
                <a:gd name="T9" fmla="*/ 71438 h 936"/>
                <a:gd name="T10" fmla="*/ 18256 w 532"/>
                <a:gd name="T11" fmla="*/ 92075 h 936"/>
                <a:gd name="T12" fmla="*/ 16669 w 532"/>
                <a:gd name="T13" fmla="*/ 107156 h 936"/>
                <a:gd name="T14" fmla="*/ 13494 w 532"/>
                <a:gd name="T15" fmla="*/ 122238 h 936"/>
                <a:gd name="T16" fmla="*/ 11113 w 532"/>
                <a:gd name="T17" fmla="*/ 137319 h 936"/>
                <a:gd name="T18" fmla="*/ 9525 w 532"/>
                <a:gd name="T19" fmla="*/ 153988 h 936"/>
                <a:gd name="T20" fmla="*/ 7938 w 532"/>
                <a:gd name="T21" fmla="*/ 172244 h 936"/>
                <a:gd name="T22" fmla="*/ 6350 w 532"/>
                <a:gd name="T23" fmla="*/ 190500 h 936"/>
                <a:gd name="T24" fmla="*/ 3175 w 532"/>
                <a:gd name="T25" fmla="*/ 210344 h 936"/>
                <a:gd name="T26" fmla="*/ 1588 w 532"/>
                <a:gd name="T27" fmla="*/ 229394 h 936"/>
                <a:gd name="T28" fmla="*/ 1588 w 532"/>
                <a:gd name="T29" fmla="*/ 250825 h 936"/>
                <a:gd name="T30" fmla="*/ 0 w 532"/>
                <a:gd name="T31" fmla="*/ 269081 h 936"/>
                <a:gd name="T32" fmla="*/ 0 w 532"/>
                <a:gd name="T33" fmla="*/ 291306 h 936"/>
                <a:gd name="T34" fmla="*/ 0 w 532"/>
                <a:gd name="T35" fmla="*/ 311150 h 936"/>
                <a:gd name="T36" fmla="*/ 0 w 532"/>
                <a:gd name="T37" fmla="*/ 333375 h 936"/>
                <a:gd name="T38" fmla="*/ 0 w 532"/>
                <a:gd name="T39" fmla="*/ 354806 h 936"/>
                <a:gd name="T40" fmla="*/ 1588 w 532"/>
                <a:gd name="T41" fmla="*/ 376238 h 936"/>
                <a:gd name="T42" fmla="*/ 1588 w 532"/>
                <a:gd name="T43" fmla="*/ 396875 h 936"/>
                <a:gd name="T44" fmla="*/ 3175 w 532"/>
                <a:gd name="T45" fmla="*/ 418306 h 936"/>
                <a:gd name="T46" fmla="*/ 3175 w 532"/>
                <a:gd name="T47" fmla="*/ 436563 h 936"/>
                <a:gd name="T48" fmla="*/ 4763 w 532"/>
                <a:gd name="T49" fmla="*/ 455613 h 936"/>
                <a:gd name="T50" fmla="*/ 6350 w 532"/>
                <a:gd name="T51" fmla="*/ 473869 h 936"/>
                <a:gd name="T52" fmla="*/ 7938 w 532"/>
                <a:gd name="T53" fmla="*/ 492125 h 936"/>
                <a:gd name="T54" fmla="*/ 7938 w 532"/>
                <a:gd name="T55" fmla="*/ 507206 h 936"/>
                <a:gd name="T56" fmla="*/ 9525 w 532"/>
                <a:gd name="T57" fmla="*/ 522288 h 936"/>
                <a:gd name="T58" fmla="*/ 11113 w 532"/>
                <a:gd name="T59" fmla="*/ 540544 h 936"/>
                <a:gd name="T60" fmla="*/ 13494 w 532"/>
                <a:gd name="T61" fmla="*/ 561975 h 936"/>
                <a:gd name="T62" fmla="*/ 15081 w 532"/>
                <a:gd name="T63" fmla="*/ 577850 h 936"/>
                <a:gd name="T64" fmla="*/ 80169 w 532"/>
                <a:gd name="T65" fmla="*/ 593725 h 936"/>
                <a:gd name="T66" fmla="*/ 81756 w 532"/>
                <a:gd name="T67" fmla="*/ 579438 h 936"/>
                <a:gd name="T68" fmla="*/ 83344 w 532"/>
                <a:gd name="T69" fmla="*/ 560388 h 936"/>
                <a:gd name="T70" fmla="*/ 86519 w 532"/>
                <a:gd name="T71" fmla="*/ 545306 h 936"/>
                <a:gd name="T72" fmla="*/ 88106 w 532"/>
                <a:gd name="T73" fmla="*/ 525463 h 936"/>
                <a:gd name="T74" fmla="*/ 92075 w 532"/>
                <a:gd name="T75" fmla="*/ 507206 h 936"/>
                <a:gd name="T76" fmla="*/ 95250 w 532"/>
                <a:gd name="T77" fmla="*/ 486569 h 936"/>
                <a:gd name="T78" fmla="*/ 100013 w 532"/>
                <a:gd name="T79" fmla="*/ 465138 h 936"/>
                <a:gd name="T80" fmla="*/ 103981 w 532"/>
                <a:gd name="T81" fmla="*/ 442119 h 936"/>
                <a:gd name="T82" fmla="*/ 108744 w 532"/>
                <a:gd name="T83" fmla="*/ 421481 h 936"/>
                <a:gd name="T84" fmla="*/ 111919 w 532"/>
                <a:gd name="T85" fmla="*/ 398463 h 936"/>
                <a:gd name="T86" fmla="*/ 118269 w 532"/>
                <a:gd name="T87" fmla="*/ 377825 h 936"/>
                <a:gd name="T88" fmla="*/ 122238 w 532"/>
                <a:gd name="T89" fmla="*/ 356394 h 936"/>
                <a:gd name="T90" fmla="*/ 127000 w 532"/>
                <a:gd name="T91" fmla="*/ 338138 h 936"/>
                <a:gd name="T92" fmla="*/ 130175 w 532"/>
                <a:gd name="T93" fmla="*/ 321469 h 936"/>
                <a:gd name="T94" fmla="*/ 133350 w 532"/>
                <a:gd name="T95" fmla="*/ 306388 h 936"/>
                <a:gd name="T96" fmla="*/ 138906 w 532"/>
                <a:gd name="T97" fmla="*/ 284163 h 936"/>
                <a:gd name="T98" fmla="*/ 142081 w 532"/>
                <a:gd name="T99" fmla="*/ 277813 h 936"/>
                <a:gd name="T100" fmla="*/ 422275 w 532"/>
                <a:gd name="T101" fmla="*/ 742950 h 936"/>
                <a:gd name="T102" fmla="*/ 42069 w 532"/>
                <a:gd name="T103" fmla="*/ 0 h 9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2" h="936">
                  <a:moveTo>
                    <a:pt x="53" y="0"/>
                  </a:moveTo>
                  <a:lnTo>
                    <a:pt x="52" y="2"/>
                  </a:lnTo>
                  <a:lnTo>
                    <a:pt x="52" y="6"/>
                  </a:lnTo>
                  <a:lnTo>
                    <a:pt x="50" y="10"/>
                  </a:lnTo>
                  <a:lnTo>
                    <a:pt x="48" y="14"/>
                  </a:lnTo>
                  <a:lnTo>
                    <a:pt x="46" y="17"/>
                  </a:lnTo>
                  <a:lnTo>
                    <a:pt x="46" y="25"/>
                  </a:lnTo>
                  <a:lnTo>
                    <a:pt x="44" y="29"/>
                  </a:lnTo>
                  <a:lnTo>
                    <a:pt x="42" y="36"/>
                  </a:lnTo>
                  <a:lnTo>
                    <a:pt x="40" y="42"/>
                  </a:lnTo>
                  <a:lnTo>
                    <a:pt x="38" y="52"/>
                  </a:lnTo>
                  <a:lnTo>
                    <a:pt x="36" y="59"/>
                  </a:lnTo>
                  <a:lnTo>
                    <a:pt x="34" y="69"/>
                  </a:lnTo>
                  <a:lnTo>
                    <a:pt x="33" y="78"/>
                  </a:lnTo>
                  <a:lnTo>
                    <a:pt x="31" y="90"/>
                  </a:lnTo>
                  <a:lnTo>
                    <a:pt x="29" y="99"/>
                  </a:lnTo>
                  <a:lnTo>
                    <a:pt x="25" y="111"/>
                  </a:lnTo>
                  <a:lnTo>
                    <a:pt x="23" y="116"/>
                  </a:lnTo>
                  <a:lnTo>
                    <a:pt x="23" y="122"/>
                  </a:lnTo>
                  <a:lnTo>
                    <a:pt x="21" y="128"/>
                  </a:lnTo>
                  <a:lnTo>
                    <a:pt x="21" y="135"/>
                  </a:lnTo>
                  <a:lnTo>
                    <a:pt x="19" y="141"/>
                  </a:lnTo>
                  <a:lnTo>
                    <a:pt x="19" y="147"/>
                  </a:lnTo>
                  <a:lnTo>
                    <a:pt x="17" y="154"/>
                  </a:lnTo>
                  <a:lnTo>
                    <a:pt x="17" y="160"/>
                  </a:lnTo>
                  <a:lnTo>
                    <a:pt x="15" y="166"/>
                  </a:lnTo>
                  <a:lnTo>
                    <a:pt x="14" y="173"/>
                  </a:lnTo>
                  <a:lnTo>
                    <a:pt x="14" y="181"/>
                  </a:lnTo>
                  <a:lnTo>
                    <a:pt x="14" y="189"/>
                  </a:lnTo>
                  <a:lnTo>
                    <a:pt x="12" y="194"/>
                  </a:lnTo>
                  <a:lnTo>
                    <a:pt x="12" y="202"/>
                  </a:lnTo>
                  <a:lnTo>
                    <a:pt x="10" y="209"/>
                  </a:lnTo>
                  <a:lnTo>
                    <a:pt x="10" y="217"/>
                  </a:lnTo>
                  <a:lnTo>
                    <a:pt x="10" y="225"/>
                  </a:lnTo>
                  <a:lnTo>
                    <a:pt x="8" y="232"/>
                  </a:lnTo>
                  <a:lnTo>
                    <a:pt x="8" y="240"/>
                  </a:lnTo>
                  <a:lnTo>
                    <a:pt x="8" y="247"/>
                  </a:lnTo>
                  <a:lnTo>
                    <a:pt x="6" y="255"/>
                  </a:lnTo>
                  <a:lnTo>
                    <a:pt x="4" y="265"/>
                  </a:lnTo>
                  <a:lnTo>
                    <a:pt x="4" y="272"/>
                  </a:lnTo>
                  <a:lnTo>
                    <a:pt x="4" y="280"/>
                  </a:lnTo>
                  <a:lnTo>
                    <a:pt x="2" y="289"/>
                  </a:lnTo>
                  <a:lnTo>
                    <a:pt x="2" y="297"/>
                  </a:lnTo>
                  <a:lnTo>
                    <a:pt x="2" y="306"/>
                  </a:lnTo>
                  <a:lnTo>
                    <a:pt x="2" y="316"/>
                  </a:lnTo>
                  <a:lnTo>
                    <a:pt x="2" y="322"/>
                  </a:lnTo>
                  <a:lnTo>
                    <a:pt x="2" y="331"/>
                  </a:lnTo>
                  <a:lnTo>
                    <a:pt x="0" y="339"/>
                  </a:lnTo>
                  <a:lnTo>
                    <a:pt x="0" y="348"/>
                  </a:lnTo>
                  <a:lnTo>
                    <a:pt x="0" y="358"/>
                  </a:lnTo>
                  <a:lnTo>
                    <a:pt x="0" y="367"/>
                  </a:lnTo>
                  <a:lnTo>
                    <a:pt x="0" y="375"/>
                  </a:lnTo>
                  <a:lnTo>
                    <a:pt x="0" y="384"/>
                  </a:lnTo>
                  <a:lnTo>
                    <a:pt x="0" y="392"/>
                  </a:lnTo>
                  <a:lnTo>
                    <a:pt x="0" y="403"/>
                  </a:lnTo>
                  <a:lnTo>
                    <a:pt x="0" y="411"/>
                  </a:lnTo>
                  <a:lnTo>
                    <a:pt x="0" y="420"/>
                  </a:lnTo>
                  <a:lnTo>
                    <a:pt x="0" y="428"/>
                  </a:lnTo>
                  <a:lnTo>
                    <a:pt x="0" y="438"/>
                  </a:lnTo>
                  <a:lnTo>
                    <a:pt x="0" y="447"/>
                  </a:lnTo>
                  <a:lnTo>
                    <a:pt x="2" y="457"/>
                  </a:lnTo>
                  <a:lnTo>
                    <a:pt x="2" y="466"/>
                  </a:lnTo>
                  <a:lnTo>
                    <a:pt x="2" y="474"/>
                  </a:lnTo>
                  <a:lnTo>
                    <a:pt x="2" y="483"/>
                  </a:lnTo>
                  <a:lnTo>
                    <a:pt x="2" y="491"/>
                  </a:lnTo>
                  <a:lnTo>
                    <a:pt x="2" y="500"/>
                  </a:lnTo>
                  <a:lnTo>
                    <a:pt x="2" y="508"/>
                  </a:lnTo>
                  <a:lnTo>
                    <a:pt x="2" y="517"/>
                  </a:lnTo>
                  <a:lnTo>
                    <a:pt x="4" y="527"/>
                  </a:lnTo>
                  <a:lnTo>
                    <a:pt x="4" y="535"/>
                  </a:lnTo>
                  <a:lnTo>
                    <a:pt x="4" y="542"/>
                  </a:lnTo>
                  <a:lnTo>
                    <a:pt x="4" y="550"/>
                  </a:lnTo>
                  <a:lnTo>
                    <a:pt x="4" y="559"/>
                  </a:lnTo>
                  <a:lnTo>
                    <a:pt x="4" y="567"/>
                  </a:lnTo>
                  <a:lnTo>
                    <a:pt x="6" y="574"/>
                  </a:lnTo>
                  <a:lnTo>
                    <a:pt x="8" y="584"/>
                  </a:lnTo>
                  <a:lnTo>
                    <a:pt x="8" y="592"/>
                  </a:lnTo>
                  <a:lnTo>
                    <a:pt x="8" y="597"/>
                  </a:lnTo>
                  <a:lnTo>
                    <a:pt x="8" y="605"/>
                  </a:lnTo>
                  <a:lnTo>
                    <a:pt x="8" y="613"/>
                  </a:lnTo>
                  <a:lnTo>
                    <a:pt x="10" y="620"/>
                  </a:lnTo>
                  <a:lnTo>
                    <a:pt x="10" y="626"/>
                  </a:lnTo>
                  <a:lnTo>
                    <a:pt x="10" y="633"/>
                  </a:lnTo>
                  <a:lnTo>
                    <a:pt x="10" y="639"/>
                  </a:lnTo>
                  <a:lnTo>
                    <a:pt x="12" y="647"/>
                  </a:lnTo>
                  <a:lnTo>
                    <a:pt x="12" y="652"/>
                  </a:lnTo>
                  <a:lnTo>
                    <a:pt x="12" y="658"/>
                  </a:lnTo>
                  <a:lnTo>
                    <a:pt x="12" y="666"/>
                  </a:lnTo>
                  <a:lnTo>
                    <a:pt x="14" y="671"/>
                  </a:lnTo>
                  <a:lnTo>
                    <a:pt x="14" y="681"/>
                  </a:lnTo>
                  <a:lnTo>
                    <a:pt x="15" y="692"/>
                  </a:lnTo>
                  <a:lnTo>
                    <a:pt x="15" y="700"/>
                  </a:lnTo>
                  <a:lnTo>
                    <a:pt x="17" y="708"/>
                  </a:lnTo>
                  <a:lnTo>
                    <a:pt x="17" y="715"/>
                  </a:lnTo>
                  <a:lnTo>
                    <a:pt x="17" y="721"/>
                  </a:lnTo>
                  <a:lnTo>
                    <a:pt x="19" y="728"/>
                  </a:lnTo>
                  <a:lnTo>
                    <a:pt x="19" y="732"/>
                  </a:lnTo>
                  <a:lnTo>
                    <a:pt x="101" y="749"/>
                  </a:lnTo>
                  <a:lnTo>
                    <a:pt x="101" y="748"/>
                  </a:lnTo>
                  <a:lnTo>
                    <a:pt x="101" y="744"/>
                  </a:lnTo>
                  <a:lnTo>
                    <a:pt x="101" y="738"/>
                  </a:lnTo>
                  <a:lnTo>
                    <a:pt x="103" y="730"/>
                  </a:lnTo>
                  <a:lnTo>
                    <a:pt x="103" y="721"/>
                  </a:lnTo>
                  <a:lnTo>
                    <a:pt x="105" y="711"/>
                  </a:lnTo>
                  <a:lnTo>
                    <a:pt x="105" y="706"/>
                  </a:lnTo>
                  <a:lnTo>
                    <a:pt x="105" y="698"/>
                  </a:lnTo>
                  <a:lnTo>
                    <a:pt x="107" y="692"/>
                  </a:lnTo>
                  <a:lnTo>
                    <a:pt x="109" y="687"/>
                  </a:lnTo>
                  <a:lnTo>
                    <a:pt x="109" y="677"/>
                  </a:lnTo>
                  <a:lnTo>
                    <a:pt x="111" y="670"/>
                  </a:lnTo>
                  <a:lnTo>
                    <a:pt x="111" y="662"/>
                  </a:lnTo>
                  <a:lnTo>
                    <a:pt x="112" y="656"/>
                  </a:lnTo>
                  <a:lnTo>
                    <a:pt x="114" y="647"/>
                  </a:lnTo>
                  <a:lnTo>
                    <a:pt x="116" y="639"/>
                  </a:lnTo>
                  <a:lnTo>
                    <a:pt x="116" y="630"/>
                  </a:lnTo>
                  <a:lnTo>
                    <a:pt x="120" y="622"/>
                  </a:lnTo>
                  <a:lnTo>
                    <a:pt x="120" y="613"/>
                  </a:lnTo>
                  <a:lnTo>
                    <a:pt x="122" y="603"/>
                  </a:lnTo>
                  <a:lnTo>
                    <a:pt x="124" y="594"/>
                  </a:lnTo>
                  <a:lnTo>
                    <a:pt x="126" y="586"/>
                  </a:lnTo>
                  <a:lnTo>
                    <a:pt x="126" y="576"/>
                  </a:lnTo>
                  <a:lnTo>
                    <a:pt x="130" y="567"/>
                  </a:lnTo>
                  <a:lnTo>
                    <a:pt x="131" y="557"/>
                  </a:lnTo>
                  <a:lnTo>
                    <a:pt x="133" y="550"/>
                  </a:lnTo>
                  <a:lnTo>
                    <a:pt x="135" y="540"/>
                  </a:lnTo>
                  <a:lnTo>
                    <a:pt x="137" y="531"/>
                  </a:lnTo>
                  <a:lnTo>
                    <a:pt x="139" y="521"/>
                  </a:lnTo>
                  <a:lnTo>
                    <a:pt x="141" y="512"/>
                  </a:lnTo>
                  <a:lnTo>
                    <a:pt x="141" y="502"/>
                  </a:lnTo>
                  <a:lnTo>
                    <a:pt x="145" y="493"/>
                  </a:lnTo>
                  <a:lnTo>
                    <a:pt x="145" y="485"/>
                  </a:lnTo>
                  <a:lnTo>
                    <a:pt x="149" y="476"/>
                  </a:lnTo>
                  <a:lnTo>
                    <a:pt x="150" y="466"/>
                  </a:lnTo>
                  <a:lnTo>
                    <a:pt x="152" y="457"/>
                  </a:lnTo>
                  <a:lnTo>
                    <a:pt x="154" y="449"/>
                  </a:lnTo>
                  <a:lnTo>
                    <a:pt x="156" y="441"/>
                  </a:lnTo>
                  <a:lnTo>
                    <a:pt x="156" y="434"/>
                  </a:lnTo>
                  <a:lnTo>
                    <a:pt x="160" y="426"/>
                  </a:lnTo>
                  <a:lnTo>
                    <a:pt x="162" y="419"/>
                  </a:lnTo>
                  <a:lnTo>
                    <a:pt x="164" y="413"/>
                  </a:lnTo>
                  <a:lnTo>
                    <a:pt x="164" y="405"/>
                  </a:lnTo>
                  <a:lnTo>
                    <a:pt x="166" y="398"/>
                  </a:lnTo>
                  <a:lnTo>
                    <a:pt x="166" y="390"/>
                  </a:lnTo>
                  <a:lnTo>
                    <a:pt x="168" y="386"/>
                  </a:lnTo>
                  <a:lnTo>
                    <a:pt x="171" y="375"/>
                  </a:lnTo>
                  <a:lnTo>
                    <a:pt x="173" y="367"/>
                  </a:lnTo>
                  <a:lnTo>
                    <a:pt x="175" y="358"/>
                  </a:lnTo>
                  <a:lnTo>
                    <a:pt x="177" y="354"/>
                  </a:lnTo>
                  <a:lnTo>
                    <a:pt x="177" y="350"/>
                  </a:lnTo>
                  <a:lnTo>
                    <a:pt x="179" y="350"/>
                  </a:lnTo>
                  <a:lnTo>
                    <a:pt x="356" y="590"/>
                  </a:lnTo>
                  <a:lnTo>
                    <a:pt x="441" y="884"/>
                  </a:lnTo>
                  <a:lnTo>
                    <a:pt x="532" y="936"/>
                  </a:lnTo>
                  <a:lnTo>
                    <a:pt x="515" y="573"/>
                  </a:lnTo>
                  <a:lnTo>
                    <a:pt x="344" y="16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2E33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39" name="Freeform 120"/>
            <p:cNvSpPr>
              <a:spLocks/>
            </p:cNvSpPr>
            <p:nvPr/>
          </p:nvSpPr>
          <p:spPr bwMode="auto">
            <a:xfrm>
              <a:off x="6513513" y="4154488"/>
              <a:ext cx="660400" cy="587375"/>
            </a:xfrm>
            <a:custGeom>
              <a:avLst/>
              <a:gdLst>
                <a:gd name="T0" fmla="*/ 176213 w 832"/>
                <a:gd name="T1" fmla="*/ 166118 h 739"/>
                <a:gd name="T2" fmla="*/ 173038 w 832"/>
                <a:gd name="T3" fmla="*/ 182810 h 739"/>
                <a:gd name="T4" fmla="*/ 171450 w 832"/>
                <a:gd name="T5" fmla="*/ 201090 h 739"/>
                <a:gd name="T6" fmla="*/ 169069 w 832"/>
                <a:gd name="T7" fmla="*/ 216987 h 739"/>
                <a:gd name="T8" fmla="*/ 167481 w 832"/>
                <a:gd name="T9" fmla="*/ 236858 h 739"/>
                <a:gd name="T10" fmla="*/ 164306 w 832"/>
                <a:gd name="T11" fmla="*/ 258318 h 739"/>
                <a:gd name="T12" fmla="*/ 162719 w 832"/>
                <a:gd name="T13" fmla="*/ 278983 h 739"/>
                <a:gd name="T14" fmla="*/ 161131 w 832"/>
                <a:gd name="T15" fmla="*/ 302033 h 739"/>
                <a:gd name="T16" fmla="*/ 159544 w 832"/>
                <a:gd name="T17" fmla="*/ 325878 h 739"/>
                <a:gd name="T18" fmla="*/ 154781 w 832"/>
                <a:gd name="T19" fmla="*/ 347338 h 739"/>
                <a:gd name="T20" fmla="*/ 153194 w 832"/>
                <a:gd name="T21" fmla="*/ 368798 h 739"/>
                <a:gd name="T22" fmla="*/ 153194 w 832"/>
                <a:gd name="T23" fmla="*/ 389464 h 739"/>
                <a:gd name="T24" fmla="*/ 152400 w 832"/>
                <a:gd name="T25" fmla="*/ 409334 h 739"/>
                <a:gd name="T26" fmla="*/ 152400 w 832"/>
                <a:gd name="T27" fmla="*/ 427615 h 739"/>
                <a:gd name="T28" fmla="*/ 152400 w 832"/>
                <a:gd name="T29" fmla="*/ 442717 h 739"/>
                <a:gd name="T30" fmla="*/ 152400 w 832"/>
                <a:gd name="T31" fmla="*/ 460998 h 739"/>
                <a:gd name="T32" fmla="*/ 152400 w 832"/>
                <a:gd name="T33" fmla="*/ 478484 h 739"/>
                <a:gd name="T34" fmla="*/ 152400 w 832"/>
                <a:gd name="T35" fmla="*/ 484843 h 739"/>
                <a:gd name="T36" fmla="*/ 165894 w 832"/>
                <a:gd name="T37" fmla="*/ 496765 h 739"/>
                <a:gd name="T38" fmla="*/ 180975 w 832"/>
                <a:gd name="T39" fmla="*/ 511867 h 739"/>
                <a:gd name="T40" fmla="*/ 204788 w 832"/>
                <a:gd name="T41" fmla="*/ 528558 h 739"/>
                <a:gd name="T42" fmla="*/ 218281 w 832"/>
                <a:gd name="T43" fmla="*/ 536506 h 739"/>
                <a:gd name="T44" fmla="*/ 233363 w 832"/>
                <a:gd name="T45" fmla="*/ 546839 h 739"/>
                <a:gd name="T46" fmla="*/ 250031 w 832"/>
                <a:gd name="T47" fmla="*/ 553992 h 739"/>
                <a:gd name="T48" fmla="*/ 266700 w 832"/>
                <a:gd name="T49" fmla="*/ 560351 h 739"/>
                <a:gd name="T50" fmla="*/ 283369 w 832"/>
                <a:gd name="T51" fmla="*/ 565120 h 739"/>
                <a:gd name="T52" fmla="*/ 301625 w 832"/>
                <a:gd name="T53" fmla="*/ 570684 h 739"/>
                <a:gd name="T54" fmla="*/ 318294 w 832"/>
                <a:gd name="T55" fmla="*/ 573863 h 739"/>
                <a:gd name="T56" fmla="*/ 335756 w 832"/>
                <a:gd name="T57" fmla="*/ 580222 h 739"/>
                <a:gd name="T58" fmla="*/ 350044 w 832"/>
                <a:gd name="T59" fmla="*/ 581811 h 739"/>
                <a:gd name="T60" fmla="*/ 370681 w 832"/>
                <a:gd name="T61" fmla="*/ 584196 h 739"/>
                <a:gd name="T62" fmla="*/ 382588 w 832"/>
                <a:gd name="T63" fmla="*/ 587375 h 739"/>
                <a:gd name="T64" fmla="*/ 554831 w 832"/>
                <a:gd name="T65" fmla="*/ 522199 h 739"/>
                <a:gd name="T66" fmla="*/ 586581 w 832"/>
                <a:gd name="T67" fmla="*/ 317135 h 739"/>
                <a:gd name="T68" fmla="*/ 531019 w 832"/>
                <a:gd name="T69" fmla="*/ 197911 h 739"/>
                <a:gd name="T70" fmla="*/ 515938 w 832"/>
                <a:gd name="T71" fmla="*/ 179630 h 739"/>
                <a:gd name="T72" fmla="*/ 500856 w 832"/>
                <a:gd name="T73" fmla="*/ 161349 h 739"/>
                <a:gd name="T74" fmla="*/ 486569 w 832"/>
                <a:gd name="T75" fmla="*/ 146248 h 739"/>
                <a:gd name="T76" fmla="*/ 471488 w 832"/>
                <a:gd name="T77" fmla="*/ 129556 h 739"/>
                <a:gd name="T78" fmla="*/ 454025 w 832"/>
                <a:gd name="T79" fmla="*/ 112865 h 739"/>
                <a:gd name="T80" fmla="*/ 434181 w 832"/>
                <a:gd name="T81" fmla="*/ 97763 h 739"/>
                <a:gd name="T82" fmla="*/ 414338 w 832"/>
                <a:gd name="T83" fmla="*/ 81072 h 739"/>
                <a:gd name="T84" fmla="*/ 395288 w 832"/>
                <a:gd name="T85" fmla="*/ 69150 h 739"/>
                <a:gd name="T86" fmla="*/ 372269 w 832"/>
                <a:gd name="T87" fmla="*/ 55638 h 739"/>
                <a:gd name="T88" fmla="*/ 350838 w 832"/>
                <a:gd name="T89" fmla="*/ 46895 h 739"/>
                <a:gd name="T90" fmla="*/ 330200 w 832"/>
                <a:gd name="T91" fmla="*/ 37357 h 739"/>
                <a:gd name="T92" fmla="*/ 310356 w 832"/>
                <a:gd name="T93" fmla="*/ 31793 h 739"/>
                <a:gd name="T94" fmla="*/ 290513 w 832"/>
                <a:gd name="T95" fmla="*/ 25434 h 739"/>
                <a:gd name="T96" fmla="*/ 273050 w 832"/>
                <a:gd name="T97" fmla="*/ 22255 h 739"/>
                <a:gd name="T98" fmla="*/ 259556 w 832"/>
                <a:gd name="T99" fmla="*/ 19076 h 739"/>
                <a:gd name="T100" fmla="*/ 246856 w 832"/>
                <a:gd name="T101" fmla="*/ 17486 h 739"/>
                <a:gd name="T102" fmla="*/ 233363 w 832"/>
                <a:gd name="T103" fmla="*/ 16691 h 739"/>
                <a:gd name="T104" fmla="*/ 0 w 832"/>
                <a:gd name="T105" fmla="*/ 57227 h 739"/>
                <a:gd name="T106" fmla="*/ 5556 w 832"/>
                <a:gd name="T107" fmla="*/ 154196 h 739"/>
                <a:gd name="T108" fmla="*/ 25400 w 832"/>
                <a:gd name="T109" fmla="*/ 154991 h 739"/>
                <a:gd name="T110" fmla="*/ 45244 w 832"/>
                <a:gd name="T111" fmla="*/ 154196 h 739"/>
                <a:gd name="T112" fmla="*/ 62706 w 832"/>
                <a:gd name="T113" fmla="*/ 151017 h 739"/>
                <a:gd name="T114" fmla="*/ 85725 w 832"/>
                <a:gd name="T115" fmla="*/ 144658 h 739"/>
                <a:gd name="T116" fmla="*/ 96044 w 832"/>
                <a:gd name="T117" fmla="*/ 139094 h 739"/>
                <a:gd name="T118" fmla="*/ 177800 w 832"/>
                <a:gd name="T119" fmla="*/ 161349 h 739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832" h="739">
                  <a:moveTo>
                    <a:pt x="224" y="203"/>
                  </a:moveTo>
                  <a:lnTo>
                    <a:pt x="222" y="203"/>
                  </a:lnTo>
                  <a:lnTo>
                    <a:pt x="222" y="209"/>
                  </a:lnTo>
                  <a:lnTo>
                    <a:pt x="222" y="213"/>
                  </a:lnTo>
                  <a:lnTo>
                    <a:pt x="220" y="220"/>
                  </a:lnTo>
                  <a:lnTo>
                    <a:pt x="218" y="230"/>
                  </a:lnTo>
                  <a:lnTo>
                    <a:pt x="216" y="241"/>
                  </a:lnTo>
                  <a:lnTo>
                    <a:pt x="216" y="247"/>
                  </a:lnTo>
                  <a:lnTo>
                    <a:pt x="216" y="253"/>
                  </a:lnTo>
                  <a:lnTo>
                    <a:pt x="214" y="260"/>
                  </a:lnTo>
                  <a:lnTo>
                    <a:pt x="214" y="268"/>
                  </a:lnTo>
                  <a:lnTo>
                    <a:pt x="213" y="273"/>
                  </a:lnTo>
                  <a:lnTo>
                    <a:pt x="213" y="283"/>
                  </a:lnTo>
                  <a:lnTo>
                    <a:pt x="211" y="291"/>
                  </a:lnTo>
                  <a:lnTo>
                    <a:pt x="211" y="298"/>
                  </a:lnTo>
                  <a:lnTo>
                    <a:pt x="209" y="308"/>
                  </a:lnTo>
                  <a:lnTo>
                    <a:pt x="209" y="315"/>
                  </a:lnTo>
                  <a:lnTo>
                    <a:pt x="207" y="325"/>
                  </a:lnTo>
                  <a:lnTo>
                    <a:pt x="207" y="334"/>
                  </a:lnTo>
                  <a:lnTo>
                    <a:pt x="205" y="342"/>
                  </a:lnTo>
                  <a:lnTo>
                    <a:pt x="205" y="351"/>
                  </a:lnTo>
                  <a:lnTo>
                    <a:pt x="203" y="361"/>
                  </a:lnTo>
                  <a:lnTo>
                    <a:pt x="203" y="370"/>
                  </a:lnTo>
                  <a:lnTo>
                    <a:pt x="203" y="380"/>
                  </a:lnTo>
                  <a:lnTo>
                    <a:pt x="201" y="389"/>
                  </a:lnTo>
                  <a:lnTo>
                    <a:pt x="201" y="399"/>
                  </a:lnTo>
                  <a:lnTo>
                    <a:pt x="201" y="410"/>
                  </a:lnTo>
                  <a:lnTo>
                    <a:pt x="199" y="418"/>
                  </a:lnTo>
                  <a:lnTo>
                    <a:pt x="197" y="427"/>
                  </a:lnTo>
                  <a:lnTo>
                    <a:pt x="195" y="437"/>
                  </a:lnTo>
                  <a:lnTo>
                    <a:pt x="195" y="445"/>
                  </a:lnTo>
                  <a:lnTo>
                    <a:pt x="195" y="454"/>
                  </a:lnTo>
                  <a:lnTo>
                    <a:pt x="193" y="464"/>
                  </a:lnTo>
                  <a:lnTo>
                    <a:pt x="193" y="473"/>
                  </a:lnTo>
                  <a:lnTo>
                    <a:pt x="193" y="483"/>
                  </a:lnTo>
                  <a:lnTo>
                    <a:pt x="193" y="490"/>
                  </a:lnTo>
                  <a:lnTo>
                    <a:pt x="193" y="498"/>
                  </a:lnTo>
                  <a:lnTo>
                    <a:pt x="192" y="507"/>
                  </a:lnTo>
                  <a:lnTo>
                    <a:pt x="192" y="515"/>
                  </a:lnTo>
                  <a:lnTo>
                    <a:pt x="192" y="522"/>
                  </a:lnTo>
                  <a:lnTo>
                    <a:pt x="192" y="530"/>
                  </a:lnTo>
                  <a:lnTo>
                    <a:pt x="192" y="538"/>
                  </a:lnTo>
                  <a:lnTo>
                    <a:pt x="192" y="545"/>
                  </a:lnTo>
                  <a:lnTo>
                    <a:pt x="192" y="551"/>
                  </a:lnTo>
                  <a:lnTo>
                    <a:pt x="192" y="557"/>
                  </a:lnTo>
                  <a:lnTo>
                    <a:pt x="192" y="562"/>
                  </a:lnTo>
                  <a:lnTo>
                    <a:pt x="192" y="570"/>
                  </a:lnTo>
                  <a:lnTo>
                    <a:pt x="192" y="580"/>
                  </a:lnTo>
                  <a:lnTo>
                    <a:pt x="192" y="589"/>
                  </a:lnTo>
                  <a:lnTo>
                    <a:pt x="192" y="595"/>
                  </a:lnTo>
                  <a:lnTo>
                    <a:pt x="192" y="602"/>
                  </a:lnTo>
                  <a:lnTo>
                    <a:pt x="192" y="604"/>
                  </a:lnTo>
                  <a:lnTo>
                    <a:pt x="192" y="608"/>
                  </a:lnTo>
                  <a:lnTo>
                    <a:pt x="192" y="610"/>
                  </a:lnTo>
                  <a:lnTo>
                    <a:pt x="199" y="616"/>
                  </a:lnTo>
                  <a:lnTo>
                    <a:pt x="201" y="619"/>
                  </a:lnTo>
                  <a:lnTo>
                    <a:pt x="209" y="625"/>
                  </a:lnTo>
                  <a:lnTo>
                    <a:pt x="213" y="631"/>
                  </a:lnTo>
                  <a:lnTo>
                    <a:pt x="222" y="638"/>
                  </a:lnTo>
                  <a:lnTo>
                    <a:pt x="228" y="644"/>
                  </a:lnTo>
                  <a:lnTo>
                    <a:pt x="237" y="652"/>
                  </a:lnTo>
                  <a:lnTo>
                    <a:pt x="247" y="657"/>
                  </a:lnTo>
                  <a:lnTo>
                    <a:pt x="258" y="665"/>
                  </a:lnTo>
                  <a:lnTo>
                    <a:pt x="264" y="669"/>
                  </a:lnTo>
                  <a:lnTo>
                    <a:pt x="270" y="673"/>
                  </a:lnTo>
                  <a:lnTo>
                    <a:pt x="275" y="675"/>
                  </a:lnTo>
                  <a:lnTo>
                    <a:pt x="281" y="680"/>
                  </a:lnTo>
                  <a:lnTo>
                    <a:pt x="287" y="682"/>
                  </a:lnTo>
                  <a:lnTo>
                    <a:pt x="294" y="688"/>
                  </a:lnTo>
                  <a:lnTo>
                    <a:pt x="302" y="690"/>
                  </a:lnTo>
                  <a:lnTo>
                    <a:pt x="308" y="694"/>
                  </a:lnTo>
                  <a:lnTo>
                    <a:pt x="315" y="697"/>
                  </a:lnTo>
                  <a:lnTo>
                    <a:pt x="321" y="699"/>
                  </a:lnTo>
                  <a:lnTo>
                    <a:pt x="328" y="701"/>
                  </a:lnTo>
                  <a:lnTo>
                    <a:pt x="336" y="705"/>
                  </a:lnTo>
                  <a:lnTo>
                    <a:pt x="342" y="707"/>
                  </a:lnTo>
                  <a:lnTo>
                    <a:pt x="351" y="709"/>
                  </a:lnTo>
                  <a:lnTo>
                    <a:pt x="357" y="711"/>
                  </a:lnTo>
                  <a:lnTo>
                    <a:pt x="365" y="715"/>
                  </a:lnTo>
                  <a:lnTo>
                    <a:pt x="372" y="715"/>
                  </a:lnTo>
                  <a:lnTo>
                    <a:pt x="380" y="718"/>
                  </a:lnTo>
                  <a:lnTo>
                    <a:pt x="385" y="720"/>
                  </a:lnTo>
                  <a:lnTo>
                    <a:pt x="395" y="722"/>
                  </a:lnTo>
                  <a:lnTo>
                    <a:pt x="401" y="722"/>
                  </a:lnTo>
                  <a:lnTo>
                    <a:pt x="408" y="724"/>
                  </a:lnTo>
                  <a:lnTo>
                    <a:pt x="416" y="728"/>
                  </a:lnTo>
                  <a:lnTo>
                    <a:pt x="423" y="730"/>
                  </a:lnTo>
                  <a:lnTo>
                    <a:pt x="427" y="730"/>
                  </a:lnTo>
                  <a:lnTo>
                    <a:pt x="435" y="732"/>
                  </a:lnTo>
                  <a:lnTo>
                    <a:pt x="441" y="732"/>
                  </a:lnTo>
                  <a:lnTo>
                    <a:pt x="446" y="734"/>
                  </a:lnTo>
                  <a:lnTo>
                    <a:pt x="456" y="734"/>
                  </a:lnTo>
                  <a:lnTo>
                    <a:pt x="467" y="735"/>
                  </a:lnTo>
                  <a:lnTo>
                    <a:pt x="473" y="737"/>
                  </a:lnTo>
                  <a:lnTo>
                    <a:pt x="479" y="739"/>
                  </a:lnTo>
                  <a:lnTo>
                    <a:pt x="482" y="739"/>
                  </a:lnTo>
                  <a:lnTo>
                    <a:pt x="484" y="739"/>
                  </a:lnTo>
                  <a:lnTo>
                    <a:pt x="594" y="503"/>
                  </a:lnTo>
                  <a:lnTo>
                    <a:pt x="699" y="657"/>
                  </a:lnTo>
                  <a:lnTo>
                    <a:pt x="832" y="547"/>
                  </a:lnTo>
                  <a:lnTo>
                    <a:pt x="783" y="422"/>
                  </a:lnTo>
                  <a:lnTo>
                    <a:pt x="739" y="399"/>
                  </a:lnTo>
                  <a:lnTo>
                    <a:pt x="672" y="254"/>
                  </a:lnTo>
                  <a:lnTo>
                    <a:pt x="671" y="253"/>
                  </a:lnTo>
                  <a:lnTo>
                    <a:pt x="669" y="249"/>
                  </a:lnTo>
                  <a:lnTo>
                    <a:pt x="665" y="243"/>
                  </a:lnTo>
                  <a:lnTo>
                    <a:pt x="659" y="235"/>
                  </a:lnTo>
                  <a:lnTo>
                    <a:pt x="650" y="226"/>
                  </a:lnTo>
                  <a:lnTo>
                    <a:pt x="642" y="216"/>
                  </a:lnTo>
                  <a:lnTo>
                    <a:pt x="636" y="209"/>
                  </a:lnTo>
                  <a:lnTo>
                    <a:pt x="631" y="203"/>
                  </a:lnTo>
                  <a:lnTo>
                    <a:pt x="627" y="197"/>
                  </a:lnTo>
                  <a:lnTo>
                    <a:pt x="621" y="192"/>
                  </a:lnTo>
                  <a:lnTo>
                    <a:pt x="613" y="184"/>
                  </a:lnTo>
                  <a:lnTo>
                    <a:pt x="608" y="178"/>
                  </a:lnTo>
                  <a:lnTo>
                    <a:pt x="600" y="171"/>
                  </a:lnTo>
                  <a:lnTo>
                    <a:pt x="594" y="163"/>
                  </a:lnTo>
                  <a:lnTo>
                    <a:pt x="587" y="157"/>
                  </a:lnTo>
                  <a:lnTo>
                    <a:pt x="579" y="150"/>
                  </a:lnTo>
                  <a:lnTo>
                    <a:pt x="572" y="142"/>
                  </a:lnTo>
                  <a:lnTo>
                    <a:pt x="564" y="137"/>
                  </a:lnTo>
                  <a:lnTo>
                    <a:pt x="556" y="129"/>
                  </a:lnTo>
                  <a:lnTo>
                    <a:pt x="547" y="123"/>
                  </a:lnTo>
                  <a:lnTo>
                    <a:pt x="539" y="116"/>
                  </a:lnTo>
                  <a:lnTo>
                    <a:pt x="530" y="110"/>
                  </a:lnTo>
                  <a:lnTo>
                    <a:pt x="522" y="102"/>
                  </a:lnTo>
                  <a:lnTo>
                    <a:pt x="515" y="97"/>
                  </a:lnTo>
                  <a:lnTo>
                    <a:pt x="505" y="91"/>
                  </a:lnTo>
                  <a:lnTo>
                    <a:pt x="498" y="87"/>
                  </a:lnTo>
                  <a:lnTo>
                    <a:pt x="488" y="80"/>
                  </a:lnTo>
                  <a:lnTo>
                    <a:pt x="479" y="74"/>
                  </a:lnTo>
                  <a:lnTo>
                    <a:pt x="469" y="70"/>
                  </a:lnTo>
                  <a:lnTo>
                    <a:pt x="460" y="66"/>
                  </a:lnTo>
                  <a:lnTo>
                    <a:pt x="452" y="60"/>
                  </a:lnTo>
                  <a:lnTo>
                    <a:pt x="442" y="59"/>
                  </a:lnTo>
                  <a:lnTo>
                    <a:pt x="433" y="55"/>
                  </a:lnTo>
                  <a:lnTo>
                    <a:pt x="425" y="51"/>
                  </a:lnTo>
                  <a:lnTo>
                    <a:pt x="416" y="47"/>
                  </a:lnTo>
                  <a:lnTo>
                    <a:pt x="406" y="43"/>
                  </a:lnTo>
                  <a:lnTo>
                    <a:pt x="399" y="41"/>
                  </a:lnTo>
                  <a:lnTo>
                    <a:pt x="391" y="40"/>
                  </a:lnTo>
                  <a:lnTo>
                    <a:pt x="382" y="36"/>
                  </a:lnTo>
                  <a:lnTo>
                    <a:pt x="374" y="34"/>
                  </a:lnTo>
                  <a:lnTo>
                    <a:pt x="366" y="32"/>
                  </a:lnTo>
                  <a:lnTo>
                    <a:pt x="361" y="32"/>
                  </a:lnTo>
                  <a:lnTo>
                    <a:pt x="351" y="30"/>
                  </a:lnTo>
                  <a:lnTo>
                    <a:pt x="344" y="28"/>
                  </a:lnTo>
                  <a:lnTo>
                    <a:pt x="338" y="26"/>
                  </a:lnTo>
                  <a:lnTo>
                    <a:pt x="332" y="24"/>
                  </a:lnTo>
                  <a:lnTo>
                    <a:pt x="327" y="24"/>
                  </a:lnTo>
                  <a:lnTo>
                    <a:pt x="321" y="22"/>
                  </a:lnTo>
                  <a:lnTo>
                    <a:pt x="315" y="22"/>
                  </a:lnTo>
                  <a:lnTo>
                    <a:pt x="311" y="22"/>
                  </a:lnTo>
                  <a:lnTo>
                    <a:pt x="304" y="21"/>
                  </a:lnTo>
                  <a:lnTo>
                    <a:pt x="298" y="21"/>
                  </a:lnTo>
                  <a:lnTo>
                    <a:pt x="294" y="21"/>
                  </a:lnTo>
                  <a:lnTo>
                    <a:pt x="161" y="13"/>
                  </a:lnTo>
                  <a:lnTo>
                    <a:pt x="91" y="0"/>
                  </a:lnTo>
                  <a:lnTo>
                    <a:pt x="0" y="72"/>
                  </a:lnTo>
                  <a:lnTo>
                    <a:pt x="0" y="194"/>
                  </a:lnTo>
                  <a:lnTo>
                    <a:pt x="2" y="194"/>
                  </a:lnTo>
                  <a:lnTo>
                    <a:pt x="7" y="194"/>
                  </a:lnTo>
                  <a:lnTo>
                    <a:pt x="13" y="194"/>
                  </a:lnTo>
                  <a:lnTo>
                    <a:pt x="22" y="195"/>
                  </a:lnTo>
                  <a:lnTo>
                    <a:pt x="32" y="195"/>
                  </a:lnTo>
                  <a:lnTo>
                    <a:pt x="43" y="195"/>
                  </a:lnTo>
                  <a:lnTo>
                    <a:pt x="49" y="194"/>
                  </a:lnTo>
                  <a:lnTo>
                    <a:pt x="57" y="194"/>
                  </a:lnTo>
                  <a:lnTo>
                    <a:pt x="62" y="194"/>
                  </a:lnTo>
                  <a:lnTo>
                    <a:pt x="68" y="194"/>
                  </a:lnTo>
                  <a:lnTo>
                    <a:pt x="79" y="190"/>
                  </a:lnTo>
                  <a:lnTo>
                    <a:pt x="89" y="188"/>
                  </a:lnTo>
                  <a:lnTo>
                    <a:pt x="98" y="184"/>
                  </a:lnTo>
                  <a:lnTo>
                    <a:pt x="108" y="182"/>
                  </a:lnTo>
                  <a:lnTo>
                    <a:pt x="114" y="180"/>
                  </a:lnTo>
                  <a:lnTo>
                    <a:pt x="119" y="178"/>
                  </a:lnTo>
                  <a:lnTo>
                    <a:pt x="121" y="175"/>
                  </a:lnTo>
                  <a:lnTo>
                    <a:pt x="123" y="175"/>
                  </a:lnTo>
                  <a:lnTo>
                    <a:pt x="224" y="203"/>
                  </a:lnTo>
                  <a:close/>
                </a:path>
              </a:pathLst>
            </a:custGeom>
            <a:solidFill>
              <a:srgbClr val="E8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40" name="Freeform 121"/>
            <p:cNvSpPr>
              <a:spLocks/>
            </p:cNvSpPr>
            <p:nvPr/>
          </p:nvSpPr>
          <p:spPr bwMode="auto">
            <a:xfrm>
              <a:off x="6840538" y="4237038"/>
              <a:ext cx="200025" cy="508000"/>
            </a:xfrm>
            <a:custGeom>
              <a:avLst/>
              <a:gdLst>
                <a:gd name="T0" fmla="*/ 23718 w 253"/>
                <a:gd name="T1" fmla="*/ 491305 h 639"/>
                <a:gd name="T2" fmla="*/ 0 w 253"/>
                <a:gd name="T3" fmla="*/ 213058 h 639"/>
                <a:gd name="T4" fmla="*/ 21347 w 253"/>
                <a:gd name="T5" fmla="*/ 116864 h 639"/>
                <a:gd name="T6" fmla="*/ 70365 w 253"/>
                <a:gd name="T7" fmla="*/ 0 h 639"/>
                <a:gd name="T8" fmla="*/ 200025 w 253"/>
                <a:gd name="T9" fmla="*/ 122429 h 639"/>
                <a:gd name="T10" fmla="*/ 56924 w 253"/>
                <a:gd name="T11" fmla="*/ 130379 h 639"/>
                <a:gd name="T12" fmla="*/ 56924 w 253"/>
                <a:gd name="T13" fmla="*/ 162178 h 639"/>
                <a:gd name="T14" fmla="*/ 36368 w 253"/>
                <a:gd name="T15" fmla="*/ 178873 h 639"/>
                <a:gd name="T16" fmla="*/ 36368 w 253"/>
                <a:gd name="T17" fmla="*/ 179668 h 639"/>
                <a:gd name="T18" fmla="*/ 37949 w 253"/>
                <a:gd name="T19" fmla="*/ 186028 h 639"/>
                <a:gd name="T20" fmla="*/ 37949 w 253"/>
                <a:gd name="T21" fmla="*/ 189208 h 639"/>
                <a:gd name="T22" fmla="*/ 38740 w 253"/>
                <a:gd name="T23" fmla="*/ 194773 h 639"/>
                <a:gd name="T24" fmla="*/ 40321 w 253"/>
                <a:gd name="T25" fmla="*/ 201133 h 639"/>
                <a:gd name="T26" fmla="*/ 41902 w 253"/>
                <a:gd name="T27" fmla="*/ 209083 h 639"/>
                <a:gd name="T28" fmla="*/ 41902 w 253"/>
                <a:gd name="T29" fmla="*/ 213058 h 639"/>
                <a:gd name="T30" fmla="*/ 43484 w 253"/>
                <a:gd name="T31" fmla="*/ 221008 h 639"/>
                <a:gd name="T32" fmla="*/ 45065 w 253"/>
                <a:gd name="T33" fmla="*/ 228163 h 639"/>
                <a:gd name="T34" fmla="*/ 48227 w 253"/>
                <a:gd name="T35" fmla="*/ 236113 h 639"/>
                <a:gd name="T36" fmla="*/ 49809 w 253"/>
                <a:gd name="T37" fmla="*/ 243268 h 639"/>
                <a:gd name="T38" fmla="*/ 51390 w 253"/>
                <a:gd name="T39" fmla="*/ 252808 h 639"/>
                <a:gd name="T40" fmla="*/ 53762 w 253"/>
                <a:gd name="T41" fmla="*/ 259962 h 639"/>
                <a:gd name="T42" fmla="*/ 56924 w 253"/>
                <a:gd name="T43" fmla="*/ 269502 h 639"/>
                <a:gd name="T44" fmla="*/ 60087 w 253"/>
                <a:gd name="T45" fmla="*/ 276657 h 639"/>
                <a:gd name="T46" fmla="*/ 63249 w 253"/>
                <a:gd name="T47" fmla="*/ 284607 h 639"/>
                <a:gd name="T48" fmla="*/ 64830 w 253"/>
                <a:gd name="T49" fmla="*/ 291762 h 639"/>
                <a:gd name="T50" fmla="*/ 67993 w 253"/>
                <a:gd name="T51" fmla="*/ 301302 h 639"/>
                <a:gd name="T52" fmla="*/ 70365 w 253"/>
                <a:gd name="T53" fmla="*/ 306867 h 639"/>
                <a:gd name="T54" fmla="*/ 73527 w 253"/>
                <a:gd name="T55" fmla="*/ 314817 h 639"/>
                <a:gd name="T56" fmla="*/ 75108 w 253"/>
                <a:gd name="T57" fmla="*/ 320382 h 639"/>
                <a:gd name="T58" fmla="*/ 79852 w 253"/>
                <a:gd name="T59" fmla="*/ 326742 h 639"/>
                <a:gd name="T60" fmla="*/ 81433 w 253"/>
                <a:gd name="T61" fmla="*/ 332307 h 639"/>
                <a:gd name="T62" fmla="*/ 83014 w 253"/>
                <a:gd name="T63" fmla="*/ 337077 h 639"/>
                <a:gd name="T64" fmla="*/ 83805 w 253"/>
                <a:gd name="T65" fmla="*/ 341847 h 639"/>
                <a:gd name="T66" fmla="*/ 86967 w 253"/>
                <a:gd name="T67" fmla="*/ 346617 h 639"/>
                <a:gd name="T68" fmla="*/ 88549 w 253"/>
                <a:gd name="T69" fmla="*/ 350592 h 639"/>
                <a:gd name="T70" fmla="*/ 90130 w 253"/>
                <a:gd name="T71" fmla="*/ 353772 h 639"/>
                <a:gd name="T72" fmla="*/ 133614 w 253"/>
                <a:gd name="T73" fmla="*/ 293352 h 639"/>
                <a:gd name="T74" fmla="*/ 148635 w 253"/>
                <a:gd name="T75" fmla="*/ 325152 h 639"/>
                <a:gd name="T76" fmla="*/ 64830 w 253"/>
                <a:gd name="T77" fmla="*/ 508000 h 639"/>
                <a:gd name="T78" fmla="*/ 23718 w 253"/>
                <a:gd name="T79" fmla="*/ 491305 h 639"/>
                <a:gd name="T80" fmla="*/ 23718 w 253"/>
                <a:gd name="T81" fmla="*/ 491305 h 639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53" h="639">
                  <a:moveTo>
                    <a:pt x="30" y="618"/>
                  </a:moveTo>
                  <a:lnTo>
                    <a:pt x="0" y="268"/>
                  </a:lnTo>
                  <a:lnTo>
                    <a:pt x="27" y="147"/>
                  </a:lnTo>
                  <a:lnTo>
                    <a:pt x="89" y="0"/>
                  </a:lnTo>
                  <a:lnTo>
                    <a:pt x="253" y="154"/>
                  </a:lnTo>
                  <a:lnTo>
                    <a:pt x="72" y="164"/>
                  </a:lnTo>
                  <a:lnTo>
                    <a:pt x="72" y="204"/>
                  </a:lnTo>
                  <a:lnTo>
                    <a:pt x="46" y="225"/>
                  </a:lnTo>
                  <a:lnTo>
                    <a:pt x="46" y="226"/>
                  </a:lnTo>
                  <a:lnTo>
                    <a:pt x="48" y="234"/>
                  </a:lnTo>
                  <a:lnTo>
                    <a:pt x="48" y="238"/>
                  </a:lnTo>
                  <a:lnTo>
                    <a:pt x="49" y="245"/>
                  </a:lnTo>
                  <a:lnTo>
                    <a:pt x="51" y="253"/>
                  </a:lnTo>
                  <a:lnTo>
                    <a:pt x="53" y="263"/>
                  </a:lnTo>
                  <a:lnTo>
                    <a:pt x="53" y="268"/>
                  </a:lnTo>
                  <a:lnTo>
                    <a:pt x="55" y="278"/>
                  </a:lnTo>
                  <a:lnTo>
                    <a:pt x="57" y="287"/>
                  </a:lnTo>
                  <a:lnTo>
                    <a:pt x="61" y="297"/>
                  </a:lnTo>
                  <a:lnTo>
                    <a:pt x="63" y="306"/>
                  </a:lnTo>
                  <a:lnTo>
                    <a:pt x="65" y="318"/>
                  </a:lnTo>
                  <a:lnTo>
                    <a:pt x="68" y="327"/>
                  </a:lnTo>
                  <a:lnTo>
                    <a:pt x="72" y="339"/>
                  </a:lnTo>
                  <a:lnTo>
                    <a:pt x="76" y="348"/>
                  </a:lnTo>
                  <a:lnTo>
                    <a:pt x="80" y="358"/>
                  </a:lnTo>
                  <a:lnTo>
                    <a:pt x="82" y="367"/>
                  </a:lnTo>
                  <a:lnTo>
                    <a:pt x="86" y="379"/>
                  </a:lnTo>
                  <a:lnTo>
                    <a:pt x="89" y="386"/>
                  </a:lnTo>
                  <a:lnTo>
                    <a:pt x="93" y="396"/>
                  </a:lnTo>
                  <a:lnTo>
                    <a:pt x="95" y="403"/>
                  </a:lnTo>
                  <a:lnTo>
                    <a:pt x="101" y="411"/>
                  </a:lnTo>
                  <a:lnTo>
                    <a:pt x="103" y="418"/>
                  </a:lnTo>
                  <a:lnTo>
                    <a:pt x="105" y="424"/>
                  </a:lnTo>
                  <a:lnTo>
                    <a:pt x="106" y="430"/>
                  </a:lnTo>
                  <a:lnTo>
                    <a:pt x="110" y="436"/>
                  </a:lnTo>
                  <a:lnTo>
                    <a:pt x="112" y="441"/>
                  </a:lnTo>
                  <a:lnTo>
                    <a:pt x="114" y="445"/>
                  </a:lnTo>
                  <a:lnTo>
                    <a:pt x="169" y="369"/>
                  </a:lnTo>
                  <a:lnTo>
                    <a:pt x="188" y="409"/>
                  </a:lnTo>
                  <a:lnTo>
                    <a:pt x="82" y="639"/>
                  </a:lnTo>
                  <a:lnTo>
                    <a:pt x="30" y="618"/>
                  </a:lnTo>
                  <a:close/>
                </a:path>
              </a:pathLst>
            </a:custGeom>
            <a:solidFill>
              <a:srgbClr val="A3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41" name="Freeform 122"/>
            <p:cNvSpPr>
              <a:spLocks/>
            </p:cNvSpPr>
            <p:nvPr/>
          </p:nvSpPr>
          <p:spPr bwMode="auto">
            <a:xfrm>
              <a:off x="6519863" y="4192588"/>
              <a:ext cx="174625" cy="128588"/>
            </a:xfrm>
            <a:custGeom>
              <a:avLst/>
              <a:gdLst>
                <a:gd name="T0" fmla="*/ 174625 w 221"/>
                <a:gd name="T1" fmla="*/ 122315 h 164"/>
                <a:gd name="T2" fmla="*/ 96399 w 221"/>
                <a:gd name="T3" fmla="*/ 43124 h 164"/>
                <a:gd name="T4" fmla="*/ 101930 w 221"/>
                <a:gd name="T5" fmla="*/ 0 h 164"/>
                <a:gd name="T6" fmla="*/ 52941 w 221"/>
                <a:gd name="T7" fmla="*/ 49397 h 164"/>
                <a:gd name="T8" fmla="*/ 52941 w 221"/>
                <a:gd name="T9" fmla="*/ 98793 h 164"/>
                <a:gd name="T10" fmla="*/ 0 w 221"/>
                <a:gd name="T11" fmla="*/ 116043 h 164"/>
                <a:gd name="T12" fmla="*/ 78226 w 221"/>
                <a:gd name="T13" fmla="*/ 128588 h 164"/>
                <a:gd name="T14" fmla="*/ 101140 w 221"/>
                <a:gd name="T15" fmla="*/ 116043 h 164"/>
                <a:gd name="T16" fmla="*/ 174625 w 221"/>
                <a:gd name="T17" fmla="*/ 122315 h 164"/>
                <a:gd name="T18" fmla="*/ 174625 w 221"/>
                <a:gd name="T19" fmla="*/ 122315 h 16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21" h="164">
                  <a:moveTo>
                    <a:pt x="221" y="156"/>
                  </a:moveTo>
                  <a:lnTo>
                    <a:pt x="122" y="55"/>
                  </a:lnTo>
                  <a:lnTo>
                    <a:pt x="129" y="0"/>
                  </a:lnTo>
                  <a:lnTo>
                    <a:pt x="67" y="63"/>
                  </a:lnTo>
                  <a:lnTo>
                    <a:pt x="67" y="126"/>
                  </a:lnTo>
                  <a:lnTo>
                    <a:pt x="0" y="148"/>
                  </a:lnTo>
                  <a:lnTo>
                    <a:pt x="99" y="164"/>
                  </a:lnTo>
                  <a:lnTo>
                    <a:pt x="128" y="148"/>
                  </a:lnTo>
                  <a:lnTo>
                    <a:pt x="221" y="156"/>
                  </a:lnTo>
                  <a:close/>
                </a:path>
              </a:pathLst>
            </a:custGeom>
            <a:solidFill>
              <a:srgbClr val="A3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42" name="Freeform 123"/>
            <p:cNvSpPr>
              <a:spLocks/>
            </p:cNvSpPr>
            <p:nvPr/>
          </p:nvSpPr>
          <p:spPr bwMode="auto">
            <a:xfrm>
              <a:off x="7050088" y="4359275"/>
              <a:ext cx="95250" cy="306388"/>
            </a:xfrm>
            <a:custGeom>
              <a:avLst/>
              <a:gdLst>
                <a:gd name="T0" fmla="*/ 0 w 120"/>
                <a:gd name="T1" fmla="*/ 0 h 386"/>
                <a:gd name="T2" fmla="*/ 0 w 120"/>
                <a:gd name="T3" fmla="*/ 138906 h 386"/>
                <a:gd name="T4" fmla="*/ 21431 w 120"/>
                <a:gd name="T5" fmla="*/ 175419 h 386"/>
                <a:gd name="T6" fmla="*/ 65088 w 120"/>
                <a:gd name="T7" fmla="*/ 182563 h 386"/>
                <a:gd name="T8" fmla="*/ 63500 w 120"/>
                <a:gd name="T9" fmla="*/ 182563 h 386"/>
                <a:gd name="T10" fmla="*/ 57150 w 120"/>
                <a:gd name="T11" fmla="*/ 182563 h 386"/>
                <a:gd name="T12" fmla="*/ 53181 w 120"/>
                <a:gd name="T13" fmla="*/ 182563 h 386"/>
                <a:gd name="T14" fmla="*/ 48419 w 120"/>
                <a:gd name="T15" fmla="*/ 184150 h 386"/>
                <a:gd name="T16" fmla="*/ 43656 w 120"/>
                <a:gd name="T17" fmla="*/ 185738 h 386"/>
                <a:gd name="T18" fmla="*/ 39688 w 120"/>
                <a:gd name="T19" fmla="*/ 187325 h 386"/>
                <a:gd name="T20" fmla="*/ 33338 w 120"/>
                <a:gd name="T21" fmla="*/ 190500 h 386"/>
                <a:gd name="T22" fmla="*/ 28575 w 120"/>
                <a:gd name="T23" fmla="*/ 193675 h 386"/>
                <a:gd name="T24" fmla="*/ 24606 w 120"/>
                <a:gd name="T25" fmla="*/ 196057 h 386"/>
                <a:gd name="T26" fmla="*/ 19844 w 120"/>
                <a:gd name="T27" fmla="*/ 200819 h 386"/>
                <a:gd name="T28" fmla="*/ 15081 w 120"/>
                <a:gd name="T29" fmla="*/ 205582 h 386"/>
                <a:gd name="T30" fmla="*/ 11113 w 120"/>
                <a:gd name="T31" fmla="*/ 211138 h 386"/>
                <a:gd name="T32" fmla="*/ 7938 w 120"/>
                <a:gd name="T33" fmla="*/ 219075 h 386"/>
                <a:gd name="T34" fmla="*/ 4763 w 120"/>
                <a:gd name="T35" fmla="*/ 226219 h 386"/>
                <a:gd name="T36" fmla="*/ 1588 w 120"/>
                <a:gd name="T37" fmla="*/ 234157 h 386"/>
                <a:gd name="T38" fmla="*/ 1588 w 120"/>
                <a:gd name="T39" fmla="*/ 241300 h 386"/>
                <a:gd name="T40" fmla="*/ 1588 w 120"/>
                <a:gd name="T41" fmla="*/ 249238 h 386"/>
                <a:gd name="T42" fmla="*/ 3175 w 120"/>
                <a:gd name="T43" fmla="*/ 256382 h 386"/>
                <a:gd name="T44" fmla="*/ 3175 w 120"/>
                <a:gd name="T45" fmla="*/ 264319 h 386"/>
                <a:gd name="T46" fmla="*/ 6350 w 120"/>
                <a:gd name="T47" fmla="*/ 270669 h 386"/>
                <a:gd name="T48" fmla="*/ 9525 w 120"/>
                <a:gd name="T49" fmla="*/ 276225 h 386"/>
                <a:gd name="T50" fmla="*/ 11906 w 120"/>
                <a:gd name="T51" fmla="*/ 282575 h 386"/>
                <a:gd name="T52" fmla="*/ 15081 w 120"/>
                <a:gd name="T53" fmla="*/ 286544 h 386"/>
                <a:gd name="T54" fmla="*/ 18256 w 120"/>
                <a:gd name="T55" fmla="*/ 292894 h 386"/>
                <a:gd name="T56" fmla="*/ 19844 w 120"/>
                <a:gd name="T57" fmla="*/ 296069 h 386"/>
                <a:gd name="T58" fmla="*/ 24606 w 120"/>
                <a:gd name="T59" fmla="*/ 299244 h 386"/>
                <a:gd name="T60" fmla="*/ 26988 w 120"/>
                <a:gd name="T61" fmla="*/ 303213 h 386"/>
                <a:gd name="T62" fmla="*/ 28575 w 120"/>
                <a:gd name="T63" fmla="*/ 306388 h 386"/>
                <a:gd name="T64" fmla="*/ 95250 w 120"/>
                <a:gd name="T65" fmla="*/ 192088 h 386"/>
                <a:gd name="T66" fmla="*/ 81756 w 120"/>
                <a:gd name="T67" fmla="*/ 148431 h 386"/>
                <a:gd name="T68" fmla="*/ 41275 w 120"/>
                <a:gd name="T69" fmla="*/ 119063 h 386"/>
                <a:gd name="T70" fmla="*/ 0 w 120"/>
                <a:gd name="T71" fmla="*/ 0 h 386"/>
                <a:gd name="T72" fmla="*/ 0 w 120"/>
                <a:gd name="T73" fmla="*/ 0 h 38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0" h="386">
                  <a:moveTo>
                    <a:pt x="0" y="0"/>
                  </a:moveTo>
                  <a:lnTo>
                    <a:pt x="0" y="175"/>
                  </a:lnTo>
                  <a:lnTo>
                    <a:pt x="27" y="221"/>
                  </a:lnTo>
                  <a:lnTo>
                    <a:pt x="82" y="230"/>
                  </a:lnTo>
                  <a:lnTo>
                    <a:pt x="80" y="230"/>
                  </a:lnTo>
                  <a:lnTo>
                    <a:pt x="72" y="230"/>
                  </a:lnTo>
                  <a:lnTo>
                    <a:pt x="67" y="230"/>
                  </a:lnTo>
                  <a:lnTo>
                    <a:pt x="61" y="232"/>
                  </a:lnTo>
                  <a:lnTo>
                    <a:pt x="55" y="234"/>
                  </a:lnTo>
                  <a:lnTo>
                    <a:pt x="50" y="236"/>
                  </a:lnTo>
                  <a:lnTo>
                    <a:pt x="42" y="240"/>
                  </a:lnTo>
                  <a:lnTo>
                    <a:pt x="36" y="244"/>
                  </a:lnTo>
                  <a:lnTo>
                    <a:pt x="31" y="247"/>
                  </a:lnTo>
                  <a:lnTo>
                    <a:pt x="25" y="253"/>
                  </a:lnTo>
                  <a:lnTo>
                    <a:pt x="19" y="259"/>
                  </a:lnTo>
                  <a:lnTo>
                    <a:pt x="14" y="266"/>
                  </a:lnTo>
                  <a:lnTo>
                    <a:pt x="10" y="276"/>
                  </a:lnTo>
                  <a:lnTo>
                    <a:pt x="6" y="285"/>
                  </a:lnTo>
                  <a:lnTo>
                    <a:pt x="2" y="295"/>
                  </a:lnTo>
                  <a:lnTo>
                    <a:pt x="2" y="304"/>
                  </a:lnTo>
                  <a:lnTo>
                    <a:pt x="2" y="314"/>
                  </a:lnTo>
                  <a:lnTo>
                    <a:pt x="4" y="323"/>
                  </a:lnTo>
                  <a:lnTo>
                    <a:pt x="4" y="333"/>
                  </a:lnTo>
                  <a:lnTo>
                    <a:pt x="8" y="341"/>
                  </a:lnTo>
                  <a:lnTo>
                    <a:pt x="12" y="348"/>
                  </a:lnTo>
                  <a:lnTo>
                    <a:pt x="15" y="356"/>
                  </a:lnTo>
                  <a:lnTo>
                    <a:pt x="19" y="361"/>
                  </a:lnTo>
                  <a:lnTo>
                    <a:pt x="23" y="369"/>
                  </a:lnTo>
                  <a:lnTo>
                    <a:pt x="25" y="373"/>
                  </a:lnTo>
                  <a:lnTo>
                    <a:pt x="31" y="377"/>
                  </a:lnTo>
                  <a:lnTo>
                    <a:pt x="34" y="382"/>
                  </a:lnTo>
                  <a:lnTo>
                    <a:pt x="36" y="386"/>
                  </a:lnTo>
                  <a:lnTo>
                    <a:pt x="120" y="242"/>
                  </a:lnTo>
                  <a:lnTo>
                    <a:pt x="103" y="187"/>
                  </a:lnTo>
                  <a:lnTo>
                    <a:pt x="52" y="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43" name="Freeform 124"/>
            <p:cNvSpPr>
              <a:spLocks/>
            </p:cNvSpPr>
            <p:nvPr/>
          </p:nvSpPr>
          <p:spPr bwMode="auto">
            <a:xfrm>
              <a:off x="6777038" y="4298950"/>
              <a:ext cx="117475" cy="79375"/>
            </a:xfrm>
            <a:custGeom>
              <a:avLst/>
              <a:gdLst>
                <a:gd name="T0" fmla="*/ 80169 w 148"/>
                <a:gd name="T1" fmla="*/ 53718 h 99"/>
                <a:gd name="T2" fmla="*/ 21431 w 148"/>
                <a:gd name="T3" fmla="*/ 53718 h 99"/>
                <a:gd name="T4" fmla="*/ 30163 w 148"/>
                <a:gd name="T5" fmla="*/ 0 h 99"/>
                <a:gd name="T6" fmla="*/ 0 w 148"/>
                <a:gd name="T7" fmla="*/ 79375 h 99"/>
                <a:gd name="T8" fmla="*/ 117475 w 148"/>
                <a:gd name="T9" fmla="*/ 62538 h 99"/>
                <a:gd name="T10" fmla="*/ 80169 w 148"/>
                <a:gd name="T11" fmla="*/ 53718 h 99"/>
                <a:gd name="T12" fmla="*/ 80169 w 148"/>
                <a:gd name="T13" fmla="*/ 53718 h 9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8" h="99">
                  <a:moveTo>
                    <a:pt x="101" y="67"/>
                  </a:moveTo>
                  <a:lnTo>
                    <a:pt x="27" y="67"/>
                  </a:lnTo>
                  <a:lnTo>
                    <a:pt x="38" y="0"/>
                  </a:lnTo>
                  <a:lnTo>
                    <a:pt x="0" y="99"/>
                  </a:lnTo>
                  <a:lnTo>
                    <a:pt x="148" y="78"/>
                  </a:lnTo>
                  <a:lnTo>
                    <a:pt x="101" y="67"/>
                  </a:lnTo>
                  <a:close/>
                </a:path>
              </a:pathLst>
            </a:custGeom>
            <a:solidFill>
              <a:srgbClr val="A3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44" name="Freeform 125"/>
            <p:cNvSpPr>
              <a:spLocks/>
            </p:cNvSpPr>
            <p:nvPr/>
          </p:nvSpPr>
          <p:spPr bwMode="auto">
            <a:xfrm>
              <a:off x="6834188" y="4351338"/>
              <a:ext cx="44450" cy="60325"/>
            </a:xfrm>
            <a:custGeom>
              <a:avLst/>
              <a:gdLst>
                <a:gd name="T0" fmla="*/ 23019 w 56"/>
                <a:gd name="T1" fmla="*/ 0 h 76"/>
                <a:gd name="T2" fmla="*/ 0 w 56"/>
                <a:gd name="T3" fmla="*/ 7144 h 76"/>
                <a:gd name="T4" fmla="*/ 15081 w 56"/>
                <a:gd name="T5" fmla="*/ 60325 h 76"/>
                <a:gd name="T6" fmla="*/ 44450 w 56"/>
                <a:gd name="T7" fmla="*/ 23813 h 76"/>
                <a:gd name="T8" fmla="*/ 23019 w 56"/>
                <a:gd name="T9" fmla="*/ 0 h 76"/>
                <a:gd name="T10" fmla="*/ 23019 w 56"/>
                <a:gd name="T11" fmla="*/ 0 h 7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6" h="76">
                  <a:moveTo>
                    <a:pt x="29" y="0"/>
                  </a:moveTo>
                  <a:lnTo>
                    <a:pt x="0" y="9"/>
                  </a:lnTo>
                  <a:lnTo>
                    <a:pt x="19" y="76"/>
                  </a:lnTo>
                  <a:lnTo>
                    <a:pt x="56" y="3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2E33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45" name="Freeform 126"/>
            <p:cNvSpPr>
              <a:spLocks/>
            </p:cNvSpPr>
            <p:nvPr/>
          </p:nvSpPr>
          <p:spPr bwMode="auto">
            <a:xfrm>
              <a:off x="6815138" y="4378325"/>
              <a:ext cx="77788" cy="357188"/>
            </a:xfrm>
            <a:custGeom>
              <a:avLst/>
              <a:gdLst>
                <a:gd name="T0" fmla="*/ 41644 w 99"/>
                <a:gd name="T1" fmla="*/ 0 h 451"/>
                <a:gd name="T2" fmla="*/ 40073 w 99"/>
                <a:gd name="T3" fmla="*/ 4752 h 451"/>
                <a:gd name="T4" fmla="*/ 38501 w 99"/>
                <a:gd name="T5" fmla="*/ 15048 h 451"/>
                <a:gd name="T6" fmla="*/ 36930 w 99"/>
                <a:gd name="T7" fmla="*/ 25344 h 451"/>
                <a:gd name="T8" fmla="*/ 36930 w 99"/>
                <a:gd name="T9" fmla="*/ 36432 h 451"/>
                <a:gd name="T10" fmla="*/ 35358 w 99"/>
                <a:gd name="T11" fmla="*/ 45143 h 451"/>
                <a:gd name="T12" fmla="*/ 35358 w 99"/>
                <a:gd name="T13" fmla="*/ 53855 h 451"/>
                <a:gd name="T14" fmla="*/ 35358 w 99"/>
                <a:gd name="T15" fmla="*/ 64943 h 451"/>
                <a:gd name="T16" fmla="*/ 35358 w 99"/>
                <a:gd name="T17" fmla="*/ 78407 h 451"/>
                <a:gd name="T18" fmla="*/ 35358 w 99"/>
                <a:gd name="T19" fmla="*/ 90287 h 451"/>
                <a:gd name="T20" fmla="*/ 35358 w 99"/>
                <a:gd name="T21" fmla="*/ 103751 h 451"/>
                <a:gd name="T22" fmla="*/ 36930 w 99"/>
                <a:gd name="T23" fmla="*/ 117215 h 451"/>
                <a:gd name="T24" fmla="*/ 38501 w 99"/>
                <a:gd name="T25" fmla="*/ 132263 h 451"/>
                <a:gd name="T26" fmla="*/ 40073 w 99"/>
                <a:gd name="T27" fmla="*/ 145726 h 451"/>
                <a:gd name="T28" fmla="*/ 43216 w 99"/>
                <a:gd name="T29" fmla="*/ 159982 h 451"/>
                <a:gd name="T30" fmla="*/ 44787 w 99"/>
                <a:gd name="T31" fmla="*/ 175030 h 451"/>
                <a:gd name="T32" fmla="*/ 47930 w 99"/>
                <a:gd name="T33" fmla="*/ 190870 h 451"/>
                <a:gd name="T34" fmla="*/ 50287 w 99"/>
                <a:gd name="T35" fmla="*/ 206710 h 451"/>
                <a:gd name="T36" fmla="*/ 53430 w 99"/>
                <a:gd name="T37" fmla="*/ 221758 h 451"/>
                <a:gd name="T38" fmla="*/ 56573 w 99"/>
                <a:gd name="T39" fmla="*/ 236805 h 451"/>
                <a:gd name="T40" fmla="*/ 59716 w 99"/>
                <a:gd name="T41" fmla="*/ 251853 h 451"/>
                <a:gd name="T42" fmla="*/ 62859 w 99"/>
                <a:gd name="T43" fmla="*/ 265317 h 451"/>
                <a:gd name="T44" fmla="*/ 65216 w 99"/>
                <a:gd name="T45" fmla="*/ 277197 h 451"/>
                <a:gd name="T46" fmla="*/ 68359 w 99"/>
                <a:gd name="T47" fmla="*/ 287493 h 451"/>
                <a:gd name="T48" fmla="*/ 69931 w 99"/>
                <a:gd name="T49" fmla="*/ 299373 h 451"/>
                <a:gd name="T50" fmla="*/ 74645 w 99"/>
                <a:gd name="T51" fmla="*/ 310461 h 451"/>
                <a:gd name="T52" fmla="*/ 76217 w 99"/>
                <a:gd name="T53" fmla="*/ 320756 h 451"/>
                <a:gd name="T54" fmla="*/ 53430 w 99"/>
                <a:gd name="T55" fmla="*/ 357188 h 451"/>
                <a:gd name="T56" fmla="*/ 3143 w 99"/>
                <a:gd name="T57" fmla="*/ 319172 h 451"/>
                <a:gd name="T58" fmla="*/ 3143 w 99"/>
                <a:gd name="T59" fmla="*/ 312045 h 451"/>
                <a:gd name="T60" fmla="*/ 1571 w 99"/>
                <a:gd name="T61" fmla="*/ 302541 h 451"/>
                <a:gd name="T62" fmla="*/ 1571 w 99"/>
                <a:gd name="T63" fmla="*/ 293829 h 451"/>
                <a:gd name="T64" fmla="*/ 1571 w 99"/>
                <a:gd name="T65" fmla="*/ 284325 h 451"/>
                <a:gd name="T66" fmla="*/ 1571 w 99"/>
                <a:gd name="T67" fmla="*/ 275613 h 451"/>
                <a:gd name="T68" fmla="*/ 0 w 99"/>
                <a:gd name="T69" fmla="*/ 263733 h 451"/>
                <a:gd name="T70" fmla="*/ 0 w 99"/>
                <a:gd name="T71" fmla="*/ 252645 h 451"/>
                <a:gd name="T72" fmla="*/ 0 w 99"/>
                <a:gd name="T73" fmla="*/ 239181 h 451"/>
                <a:gd name="T74" fmla="*/ 0 w 99"/>
                <a:gd name="T75" fmla="*/ 225717 h 451"/>
                <a:gd name="T76" fmla="*/ 1571 w 99"/>
                <a:gd name="T77" fmla="*/ 212254 h 451"/>
                <a:gd name="T78" fmla="*/ 1571 w 99"/>
                <a:gd name="T79" fmla="*/ 198790 h 451"/>
                <a:gd name="T80" fmla="*/ 1571 w 99"/>
                <a:gd name="T81" fmla="*/ 183742 h 451"/>
                <a:gd name="T82" fmla="*/ 3929 w 99"/>
                <a:gd name="T83" fmla="*/ 171862 h 451"/>
                <a:gd name="T84" fmla="*/ 5500 w 99"/>
                <a:gd name="T85" fmla="*/ 156814 h 451"/>
                <a:gd name="T86" fmla="*/ 7072 w 99"/>
                <a:gd name="T87" fmla="*/ 141766 h 451"/>
                <a:gd name="T88" fmla="*/ 10215 w 99"/>
                <a:gd name="T89" fmla="*/ 128303 h 451"/>
                <a:gd name="T90" fmla="*/ 11786 w 99"/>
                <a:gd name="T91" fmla="*/ 113255 h 451"/>
                <a:gd name="T92" fmla="*/ 16500 w 99"/>
                <a:gd name="T93" fmla="*/ 99791 h 451"/>
                <a:gd name="T94" fmla="*/ 18072 w 99"/>
                <a:gd name="T95" fmla="*/ 84743 h 451"/>
                <a:gd name="T96" fmla="*/ 20429 w 99"/>
                <a:gd name="T97" fmla="*/ 70487 h 451"/>
                <a:gd name="T98" fmla="*/ 23572 w 99"/>
                <a:gd name="T99" fmla="*/ 57023 h 451"/>
                <a:gd name="T100" fmla="*/ 26715 w 99"/>
                <a:gd name="T101" fmla="*/ 46727 h 451"/>
                <a:gd name="T102" fmla="*/ 29858 w 99"/>
                <a:gd name="T103" fmla="*/ 36432 h 451"/>
                <a:gd name="T104" fmla="*/ 33787 w 99"/>
                <a:gd name="T105" fmla="*/ 21384 h 451"/>
                <a:gd name="T106" fmla="*/ 38501 w 99"/>
                <a:gd name="T107" fmla="*/ 7920 h 451"/>
                <a:gd name="T108" fmla="*/ 41644 w 99"/>
                <a:gd name="T109" fmla="*/ 0 h 451"/>
                <a:gd name="T110" fmla="*/ 41644 w 99"/>
                <a:gd name="T111" fmla="*/ 0 h 451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9" h="451">
                  <a:moveTo>
                    <a:pt x="53" y="0"/>
                  </a:moveTo>
                  <a:lnTo>
                    <a:pt x="53" y="0"/>
                  </a:lnTo>
                  <a:lnTo>
                    <a:pt x="53" y="2"/>
                  </a:lnTo>
                  <a:lnTo>
                    <a:pt x="51" y="6"/>
                  </a:lnTo>
                  <a:lnTo>
                    <a:pt x="49" y="13"/>
                  </a:lnTo>
                  <a:lnTo>
                    <a:pt x="49" y="19"/>
                  </a:lnTo>
                  <a:lnTo>
                    <a:pt x="47" y="29"/>
                  </a:lnTo>
                  <a:lnTo>
                    <a:pt x="47" y="32"/>
                  </a:lnTo>
                  <a:lnTo>
                    <a:pt x="47" y="38"/>
                  </a:lnTo>
                  <a:lnTo>
                    <a:pt x="47" y="46"/>
                  </a:lnTo>
                  <a:lnTo>
                    <a:pt x="47" y="51"/>
                  </a:lnTo>
                  <a:lnTo>
                    <a:pt x="45" y="57"/>
                  </a:lnTo>
                  <a:lnTo>
                    <a:pt x="45" y="63"/>
                  </a:lnTo>
                  <a:lnTo>
                    <a:pt x="45" y="68"/>
                  </a:lnTo>
                  <a:lnTo>
                    <a:pt x="45" y="76"/>
                  </a:lnTo>
                  <a:lnTo>
                    <a:pt x="45" y="82"/>
                  </a:lnTo>
                  <a:lnTo>
                    <a:pt x="45" y="91"/>
                  </a:lnTo>
                  <a:lnTo>
                    <a:pt x="45" y="99"/>
                  </a:lnTo>
                  <a:lnTo>
                    <a:pt x="45" y="107"/>
                  </a:lnTo>
                  <a:lnTo>
                    <a:pt x="45" y="114"/>
                  </a:lnTo>
                  <a:lnTo>
                    <a:pt x="45" y="122"/>
                  </a:lnTo>
                  <a:lnTo>
                    <a:pt x="45" y="131"/>
                  </a:lnTo>
                  <a:lnTo>
                    <a:pt x="47" y="141"/>
                  </a:lnTo>
                  <a:lnTo>
                    <a:pt x="47" y="148"/>
                  </a:lnTo>
                  <a:lnTo>
                    <a:pt x="47" y="158"/>
                  </a:lnTo>
                  <a:lnTo>
                    <a:pt x="49" y="167"/>
                  </a:lnTo>
                  <a:lnTo>
                    <a:pt x="51" y="177"/>
                  </a:lnTo>
                  <a:lnTo>
                    <a:pt x="51" y="184"/>
                  </a:lnTo>
                  <a:lnTo>
                    <a:pt x="53" y="192"/>
                  </a:lnTo>
                  <a:lnTo>
                    <a:pt x="55" y="202"/>
                  </a:lnTo>
                  <a:lnTo>
                    <a:pt x="57" y="211"/>
                  </a:lnTo>
                  <a:lnTo>
                    <a:pt x="57" y="221"/>
                  </a:lnTo>
                  <a:lnTo>
                    <a:pt x="59" y="232"/>
                  </a:lnTo>
                  <a:lnTo>
                    <a:pt x="61" y="241"/>
                  </a:lnTo>
                  <a:lnTo>
                    <a:pt x="64" y="251"/>
                  </a:lnTo>
                  <a:lnTo>
                    <a:pt x="64" y="261"/>
                  </a:lnTo>
                  <a:lnTo>
                    <a:pt x="66" y="270"/>
                  </a:lnTo>
                  <a:lnTo>
                    <a:pt x="68" y="280"/>
                  </a:lnTo>
                  <a:lnTo>
                    <a:pt x="72" y="291"/>
                  </a:lnTo>
                  <a:lnTo>
                    <a:pt x="72" y="299"/>
                  </a:lnTo>
                  <a:lnTo>
                    <a:pt x="74" y="308"/>
                  </a:lnTo>
                  <a:lnTo>
                    <a:pt x="76" y="318"/>
                  </a:lnTo>
                  <a:lnTo>
                    <a:pt x="80" y="327"/>
                  </a:lnTo>
                  <a:lnTo>
                    <a:pt x="80" y="335"/>
                  </a:lnTo>
                  <a:lnTo>
                    <a:pt x="83" y="342"/>
                  </a:lnTo>
                  <a:lnTo>
                    <a:pt x="83" y="350"/>
                  </a:lnTo>
                  <a:lnTo>
                    <a:pt x="85" y="357"/>
                  </a:lnTo>
                  <a:lnTo>
                    <a:pt x="87" y="363"/>
                  </a:lnTo>
                  <a:lnTo>
                    <a:pt x="89" y="371"/>
                  </a:lnTo>
                  <a:lnTo>
                    <a:pt x="89" y="378"/>
                  </a:lnTo>
                  <a:lnTo>
                    <a:pt x="93" y="384"/>
                  </a:lnTo>
                  <a:lnTo>
                    <a:pt x="95" y="392"/>
                  </a:lnTo>
                  <a:lnTo>
                    <a:pt x="97" y="399"/>
                  </a:lnTo>
                  <a:lnTo>
                    <a:pt x="97" y="405"/>
                  </a:lnTo>
                  <a:lnTo>
                    <a:pt x="99" y="407"/>
                  </a:lnTo>
                  <a:lnTo>
                    <a:pt x="68" y="451"/>
                  </a:lnTo>
                  <a:lnTo>
                    <a:pt x="5" y="405"/>
                  </a:lnTo>
                  <a:lnTo>
                    <a:pt x="4" y="403"/>
                  </a:lnTo>
                  <a:lnTo>
                    <a:pt x="4" y="399"/>
                  </a:lnTo>
                  <a:lnTo>
                    <a:pt x="4" y="394"/>
                  </a:lnTo>
                  <a:lnTo>
                    <a:pt x="4" y="388"/>
                  </a:lnTo>
                  <a:lnTo>
                    <a:pt x="2" y="382"/>
                  </a:lnTo>
                  <a:lnTo>
                    <a:pt x="2" y="376"/>
                  </a:lnTo>
                  <a:lnTo>
                    <a:pt x="2" y="371"/>
                  </a:lnTo>
                  <a:lnTo>
                    <a:pt x="2" y="367"/>
                  </a:lnTo>
                  <a:lnTo>
                    <a:pt x="2" y="359"/>
                  </a:lnTo>
                  <a:lnTo>
                    <a:pt x="2" y="354"/>
                  </a:lnTo>
                  <a:lnTo>
                    <a:pt x="2" y="348"/>
                  </a:lnTo>
                  <a:lnTo>
                    <a:pt x="2" y="342"/>
                  </a:lnTo>
                  <a:lnTo>
                    <a:pt x="0" y="333"/>
                  </a:lnTo>
                  <a:lnTo>
                    <a:pt x="0" y="327"/>
                  </a:lnTo>
                  <a:lnTo>
                    <a:pt x="0" y="319"/>
                  </a:lnTo>
                  <a:lnTo>
                    <a:pt x="0" y="312"/>
                  </a:lnTo>
                  <a:lnTo>
                    <a:pt x="0" y="302"/>
                  </a:lnTo>
                  <a:lnTo>
                    <a:pt x="0" y="295"/>
                  </a:lnTo>
                  <a:lnTo>
                    <a:pt x="0" y="285"/>
                  </a:lnTo>
                  <a:lnTo>
                    <a:pt x="2" y="278"/>
                  </a:lnTo>
                  <a:lnTo>
                    <a:pt x="2" y="268"/>
                  </a:lnTo>
                  <a:lnTo>
                    <a:pt x="2" y="261"/>
                  </a:lnTo>
                  <a:lnTo>
                    <a:pt x="2" y="251"/>
                  </a:lnTo>
                  <a:lnTo>
                    <a:pt x="2" y="241"/>
                  </a:lnTo>
                  <a:lnTo>
                    <a:pt x="2" y="232"/>
                  </a:lnTo>
                  <a:lnTo>
                    <a:pt x="4" y="224"/>
                  </a:lnTo>
                  <a:lnTo>
                    <a:pt x="5" y="217"/>
                  </a:lnTo>
                  <a:lnTo>
                    <a:pt x="7" y="207"/>
                  </a:lnTo>
                  <a:lnTo>
                    <a:pt x="7" y="198"/>
                  </a:lnTo>
                  <a:lnTo>
                    <a:pt x="7" y="188"/>
                  </a:lnTo>
                  <a:lnTo>
                    <a:pt x="9" y="179"/>
                  </a:lnTo>
                  <a:lnTo>
                    <a:pt x="11" y="171"/>
                  </a:lnTo>
                  <a:lnTo>
                    <a:pt x="13" y="162"/>
                  </a:lnTo>
                  <a:lnTo>
                    <a:pt x="15" y="152"/>
                  </a:lnTo>
                  <a:lnTo>
                    <a:pt x="15" y="143"/>
                  </a:lnTo>
                  <a:lnTo>
                    <a:pt x="19" y="135"/>
                  </a:lnTo>
                  <a:lnTo>
                    <a:pt x="21" y="126"/>
                  </a:lnTo>
                  <a:lnTo>
                    <a:pt x="23" y="116"/>
                  </a:lnTo>
                  <a:lnTo>
                    <a:pt x="23" y="107"/>
                  </a:lnTo>
                  <a:lnTo>
                    <a:pt x="24" y="99"/>
                  </a:lnTo>
                  <a:lnTo>
                    <a:pt x="26" y="89"/>
                  </a:lnTo>
                  <a:lnTo>
                    <a:pt x="28" y="82"/>
                  </a:lnTo>
                  <a:lnTo>
                    <a:pt x="30" y="72"/>
                  </a:lnTo>
                  <a:lnTo>
                    <a:pt x="34" y="67"/>
                  </a:lnTo>
                  <a:lnTo>
                    <a:pt x="34" y="59"/>
                  </a:lnTo>
                  <a:lnTo>
                    <a:pt x="36" y="51"/>
                  </a:lnTo>
                  <a:lnTo>
                    <a:pt x="38" y="46"/>
                  </a:lnTo>
                  <a:lnTo>
                    <a:pt x="40" y="38"/>
                  </a:lnTo>
                  <a:lnTo>
                    <a:pt x="43" y="27"/>
                  </a:lnTo>
                  <a:lnTo>
                    <a:pt x="47" y="17"/>
                  </a:lnTo>
                  <a:lnTo>
                    <a:pt x="49" y="10"/>
                  </a:lnTo>
                  <a:lnTo>
                    <a:pt x="51" y="4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2E33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46" name="Freeform 127"/>
            <p:cNvSpPr>
              <a:spLocks/>
            </p:cNvSpPr>
            <p:nvPr/>
          </p:nvSpPr>
          <p:spPr bwMode="auto">
            <a:xfrm>
              <a:off x="6557963" y="5057775"/>
              <a:ext cx="122238" cy="231775"/>
            </a:xfrm>
            <a:custGeom>
              <a:avLst/>
              <a:gdLst>
                <a:gd name="T0" fmla="*/ 105569 w 154"/>
                <a:gd name="T1" fmla="*/ 88409 h 291"/>
                <a:gd name="T2" fmla="*/ 122238 w 154"/>
                <a:gd name="T3" fmla="*/ 153720 h 291"/>
                <a:gd name="T4" fmla="*/ 80963 w 154"/>
                <a:gd name="T5" fmla="*/ 199119 h 291"/>
                <a:gd name="T6" fmla="*/ 13494 w 154"/>
                <a:gd name="T7" fmla="*/ 231775 h 291"/>
                <a:gd name="T8" fmla="*/ 0 w 154"/>
                <a:gd name="T9" fmla="*/ 218235 h 291"/>
                <a:gd name="T10" fmla="*/ 8731 w 154"/>
                <a:gd name="T11" fmla="*/ 182393 h 291"/>
                <a:gd name="T12" fmla="*/ 80963 w 154"/>
                <a:gd name="T13" fmla="*/ 136994 h 291"/>
                <a:gd name="T14" fmla="*/ 79375 w 154"/>
                <a:gd name="T15" fmla="*/ 0 h 291"/>
                <a:gd name="T16" fmla="*/ 105569 w 154"/>
                <a:gd name="T17" fmla="*/ 88409 h 291"/>
                <a:gd name="T18" fmla="*/ 105569 w 154"/>
                <a:gd name="T19" fmla="*/ 88409 h 29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54" h="291">
                  <a:moveTo>
                    <a:pt x="133" y="111"/>
                  </a:moveTo>
                  <a:lnTo>
                    <a:pt x="154" y="193"/>
                  </a:lnTo>
                  <a:lnTo>
                    <a:pt x="102" y="250"/>
                  </a:lnTo>
                  <a:lnTo>
                    <a:pt x="17" y="291"/>
                  </a:lnTo>
                  <a:lnTo>
                    <a:pt x="0" y="274"/>
                  </a:lnTo>
                  <a:lnTo>
                    <a:pt x="11" y="229"/>
                  </a:lnTo>
                  <a:lnTo>
                    <a:pt x="102" y="172"/>
                  </a:lnTo>
                  <a:lnTo>
                    <a:pt x="100" y="0"/>
                  </a:lnTo>
                  <a:lnTo>
                    <a:pt x="133" y="111"/>
                  </a:lnTo>
                  <a:close/>
                </a:path>
              </a:pathLst>
            </a:custGeom>
            <a:solidFill>
              <a:srgbClr val="2E33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47" name="Freeform 128"/>
            <p:cNvSpPr>
              <a:spLocks/>
            </p:cNvSpPr>
            <p:nvPr/>
          </p:nvSpPr>
          <p:spPr bwMode="auto">
            <a:xfrm>
              <a:off x="6992938" y="5280025"/>
              <a:ext cx="136525" cy="136525"/>
            </a:xfrm>
            <a:custGeom>
              <a:avLst/>
              <a:gdLst>
                <a:gd name="T0" fmla="*/ 11976 w 171"/>
                <a:gd name="T1" fmla="*/ 0 h 173"/>
                <a:gd name="T2" fmla="*/ 0 w 171"/>
                <a:gd name="T3" fmla="*/ 55241 h 173"/>
                <a:gd name="T4" fmla="*/ 0 w 171"/>
                <a:gd name="T5" fmla="*/ 68657 h 173"/>
                <a:gd name="T6" fmla="*/ 37524 w 171"/>
                <a:gd name="T7" fmla="*/ 89964 h 173"/>
                <a:gd name="T8" fmla="*/ 82234 w 171"/>
                <a:gd name="T9" fmla="*/ 130212 h 173"/>
                <a:gd name="T10" fmla="*/ 119759 w 171"/>
                <a:gd name="T11" fmla="*/ 136525 h 173"/>
                <a:gd name="T12" fmla="*/ 136525 w 171"/>
                <a:gd name="T13" fmla="*/ 121531 h 173"/>
                <a:gd name="T14" fmla="*/ 101396 w 171"/>
                <a:gd name="T15" fmla="*/ 71814 h 173"/>
                <a:gd name="T16" fmla="*/ 43912 w 171"/>
                <a:gd name="T17" fmla="*/ 38669 h 173"/>
                <a:gd name="T18" fmla="*/ 36726 w 171"/>
                <a:gd name="T19" fmla="*/ 18151 h 173"/>
                <a:gd name="T20" fmla="*/ 11976 w 171"/>
                <a:gd name="T21" fmla="*/ 0 h 173"/>
                <a:gd name="T22" fmla="*/ 11976 w 171"/>
                <a:gd name="T23" fmla="*/ 0 h 17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71" h="173">
                  <a:moveTo>
                    <a:pt x="15" y="0"/>
                  </a:moveTo>
                  <a:lnTo>
                    <a:pt x="0" y="70"/>
                  </a:lnTo>
                  <a:lnTo>
                    <a:pt x="0" y="87"/>
                  </a:lnTo>
                  <a:lnTo>
                    <a:pt x="47" y="114"/>
                  </a:lnTo>
                  <a:lnTo>
                    <a:pt x="103" y="165"/>
                  </a:lnTo>
                  <a:lnTo>
                    <a:pt x="150" y="173"/>
                  </a:lnTo>
                  <a:lnTo>
                    <a:pt x="171" y="154"/>
                  </a:lnTo>
                  <a:lnTo>
                    <a:pt x="127" y="91"/>
                  </a:lnTo>
                  <a:lnTo>
                    <a:pt x="55" y="49"/>
                  </a:lnTo>
                  <a:lnTo>
                    <a:pt x="46" y="23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2E33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48" name="Freeform 129"/>
            <p:cNvSpPr>
              <a:spLocks/>
            </p:cNvSpPr>
            <p:nvPr/>
          </p:nvSpPr>
          <p:spPr bwMode="auto">
            <a:xfrm>
              <a:off x="6913563" y="5076825"/>
              <a:ext cx="136525" cy="250825"/>
            </a:xfrm>
            <a:custGeom>
              <a:avLst/>
              <a:gdLst>
                <a:gd name="T0" fmla="*/ 1578 w 173"/>
                <a:gd name="T1" fmla="*/ 3155 h 318"/>
                <a:gd name="T2" fmla="*/ 6313 w 173"/>
                <a:gd name="T3" fmla="*/ 12620 h 318"/>
                <a:gd name="T4" fmla="*/ 13416 w 173"/>
                <a:gd name="T5" fmla="*/ 26029 h 318"/>
                <a:gd name="T6" fmla="*/ 18151 w 173"/>
                <a:gd name="T7" fmla="*/ 33128 h 318"/>
                <a:gd name="T8" fmla="*/ 24464 w 173"/>
                <a:gd name="T9" fmla="*/ 43382 h 318"/>
                <a:gd name="T10" fmla="*/ 28410 w 173"/>
                <a:gd name="T11" fmla="*/ 54424 h 318"/>
                <a:gd name="T12" fmla="*/ 33145 w 173"/>
                <a:gd name="T13" fmla="*/ 64678 h 318"/>
                <a:gd name="T14" fmla="*/ 39458 w 173"/>
                <a:gd name="T15" fmla="*/ 74932 h 318"/>
                <a:gd name="T16" fmla="*/ 44982 w 173"/>
                <a:gd name="T17" fmla="*/ 87552 h 318"/>
                <a:gd name="T18" fmla="*/ 51296 w 173"/>
                <a:gd name="T19" fmla="*/ 97806 h 318"/>
                <a:gd name="T20" fmla="*/ 58398 w 173"/>
                <a:gd name="T21" fmla="*/ 111215 h 318"/>
                <a:gd name="T22" fmla="*/ 64711 w 173"/>
                <a:gd name="T23" fmla="*/ 121469 h 318"/>
                <a:gd name="T24" fmla="*/ 71814 w 173"/>
                <a:gd name="T25" fmla="*/ 134878 h 318"/>
                <a:gd name="T26" fmla="*/ 78127 w 173"/>
                <a:gd name="T27" fmla="*/ 145920 h 318"/>
                <a:gd name="T28" fmla="*/ 84440 w 173"/>
                <a:gd name="T29" fmla="*/ 156174 h 318"/>
                <a:gd name="T30" fmla="*/ 89964 w 173"/>
                <a:gd name="T31" fmla="*/ 166428 h 318"/>
                <a:gd name="T32" fmla="*/ 96278 w 173"/>
                <a:gd name="T33" fmla="*/ 179048 h 318"/>
                <a:gd name="T34" fmla="*/ 101013 w 173"/>
                <a:gd name="T35" fmla="*/ 187724 h 318"/>
                <a:gd name="T36" fmla="*/ 106537 w 173"/>
                <a:gd name="T37" fmla="*/ 197978 h 318"/>
                <a:gd name="T38" fmla="*/ 111272 w 173"/>
                <a:gd name="T39" fmla="*/ 207443 h 318"/>
                <a:gd name="T40" fmla="*/ 116007 w 173"/>
                <a:gd name="T41" fmla="*/ 216120 h 318"/>
                <a:gd name="T42" fmla="*/ 123109 w 173"/>
                <a:gd name="T43" fmla="*/ 229529 h 318"/>
                <a:gd name="T44" fmla="*/ 131001 w 173"/>
                <a:gd name="T45" fmla="*/ 241360 h 318"/>
                <a:gd name="T46" fmla="*/ 136525 w 173"/>
                <a:gd name="T47" fmla="*/ 250825 h 318"/>
                <a:gd name="T48" fmla="*/ 58398 w 173"/>
                <a:gd name="T49" fmla="*/ 231106 h 318"/>
                <a:gd name="T50" fmla="*/ 56030 w 173"/>
                <a:gd name="T51" fmla="*/ 224796 h 318"/>
                <a:gd name="T52" fmla="*/ 52874 w 173"/>
                <a:gd name="T53" fmla="*/ 214542 h 318"/>
                <a:gd name="T54" fmla="*/ 48139 w 173"/>
                <a:gd name="T55" fmla="*/ 199556 h 318"/>
                <a:gd name="T56" fmla="*/ 43404 w 173"/>
                <a:gd name="T57" fmla="*/ 187724 h 318"/>
                <a:gd name="T58" fmla="*/ 41036 w 173"/>
                <a:gd name="T59" fmla="*/ 177471 h 318"/>
                <a:gd name="T60" fmla="*/ 36301 w 173"/>
                <a:gd name="T61" fmla="*/ 166428 h 318"/>
                <a:gd name="T62" fmla="*/ 33145 w 173"/>
                <a:gd name="T63" fmla="*/ 157752 h 318"/>
                <a:gd name="T64" fmla="*/ 29988 w 173"/>
                <a:gd name="T65" fmla="*/ 145920 h 318"/>
                <a:gd name="T66" fmla="*/ 26832 w 173"/>
                <a:gd name="T67" fmla="*/ 134878 h 318"/>
                <a:gd name="T68" fmla="*/ 24464 w 173"/>
                <a:gd name="T69" fmla="*/ 124624 h 318"/>
                <a:gd name="T70" fmla="*/ 21307 w 173"/>
                <a:gd name="T71" fmla="*/ 112792 h 318"/>
                <a:gd name="T72" fmla="*/ 18151 w 173"/>
                <a:gd name="T73" fmla="*/ 102539 h 318"/>
                <a:gd name="T74" fmla="*/ 14994 w 173"/>
                <a:gd name="T75" fmla="*/ 89918 h 318"/>
                <a:gd name="T76" fmla="*/ 11837 w 173"/>
                <a:gd name="T77" fmla="*/ 81242 h 318"/>
                <a:gd name="T78" fmla="*/ 11048 w 173"/>
                <a:gd name="T79" fmla="*/ 70988 h 318"/>
                <a:gd name="T80" fmla="*/ 9470 w 173"/>
                <a:gd name="T81" fmla="*/ 61523 h 318"/>
                <a:gd name="T82" fmla="*/ 7892 w 173"/>
                <a:gd name="T83" fmla="*/ 51269 h 318"/>
                <a:gd name="T84" fmla="*/ 4735 w 173"/>
                <a:gd name="T85" fmla="*/ 39438 h 318"/>
                <a:gd name="T86" fmla="*/ 3157 w 173"/>
                <a:gd name="T87" fmla="*/ 24451 h 318"/>
                <a:gd name="T88" fmla="*/ 1578 w 173"/>
                <a:gd name="T89" fmla="*/ 13409 h 318"/>
                <a:gd name="T90" fmla="*/ 0 w 173"/>
                <a:gd name="T91" fmla="*/ 1578 h 318"/>
                <a:gd name="T92" fmla="*/ 0 w 173"/>
                <a:gd name="T93" fmla="*/ 0 h 31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173" h="318">
                  <a:moveTo>
                    <a:pt x="0" y="0"/>
                  </a:moveTo>
                  <a:lnTo>
                    <a:pt x="2" y="4"/>
                  </a:lnTo>
                  <a:lnTo>
                    <a:pt x="4" y="8"/>
                  </a:lnTo>
                  <a:lnTo>
                    <a:pt x="8" y="16"/>
                  </a:lnTo>
                  <a:lnTo>
                    <a:pt x="12" y="23"/>
                  </a:lnTo>
                  <a:lnTo>
                    <a:pt x="17" y="33"/>
                  </a:lnTo>
                  <a:lnTo>
                    <a:pt x="19" y="36"/>
                  </a:lnTo>
                  <a:lnTo>
                    <a:pt x="23" y="42"/>
                  </a:lnTo>
                  <a:lnTo>
                    <a:pt x="25" y="50"/>
                  </a:lnTo>
                  <a:lnTo>
                    <a:pt x="31" y="55"/>
                  </a:lnTo>
                  <a:lnTo>
                    <a:pt x="33" y="61"/>
                  </a:lnTo>
                  <a:lnTo>
                    <a:pt x="36" y="69"/>
                  </a:lnTo>
                  <a:lnTo>
                    <a:pt x="40" y="74"/>
                  </a:lnTo>
                  <a:lnTo>
                    <a:pt x="42" y="82"/>
                  </a:lnTo>
                  <a:lnTo>
                    <a:pt x="46" y="88"/>
                  </a:lnTo>
                  <a:lnTo>
                    <a:pt x="50" y="95"/>
                  </a:lnTo>
                  <a:lnTo>
                    <a:pt x="53" y="103"/>
                  </a:lnTo>
                  <a:lnTo>
                    <a:pt x="57" y="111"/>
                  </a:lnTo>
                  <a:lnTo>
                    <a:pt x="61" y="116"/>
                  </a:lnTo>
                  <a:lnTo>
                    <a:pt x="65" y="124"/>
                  </a:lnTo>
                  <a:lnTo>
                    <a:pt x="71" y="131"/>
                  </a:lnTo>
                  <a:lnTo>
                    <a:pt x="74" y="141"/>
                  </a:lnTo>
                  <a:lnTo>
                    <a:pt x="78" y="147"/>
                  </a:lnTo>
                  <a:lnTo>
                    <a:pt x="82" y="154"/>
                  </a:lnTo>
                  <a:lnTo>
                    <a:pt x="86" y="162"/>
                  </a:lnTo>
                  <a:lnTo>
                    <a:pt x="91" y="171"/>
                  </a:lnTo>
                  <a:lnTo>
                    <a:pt x="95" y="177"/>
                  </a:lnTo>
                  <a:lnTo>
                    <a:pt x="99" y="185"/>
                  </a:lnTo>
                  <a:lnTo>
                    <a:pt x="103" y="190"/>
                  </a:lnTo>
                  <a:lnTo>
                    <a:pt x="107" y="198"/>
                  </a:lnTo>
                  <a:lnTo>
                    <a:pt x="110" y="204"/>
                  </a:lnTo>
                  <a:lnTo>
                    <a:pt x="114" y="211"/>
                  </a:lnTo>
                  <a:lnTo>
                    <a:pt x="116" y="219"/>
                  </a:lnTo>
                  <a:lnTo>
                    <a:pt x="122" y="227"/>
                  </a:lnTo>
                  <a:lnTo>
                    <a:pt x="124" y="232"/>
                  </a:lnTo>
                  <a:lnTo>
                    <a:pt x="128" y="238"/>
                  </a:lnTo>
                  <a:lnTo>
                    <a:pt x="131" y="244"/>
                  </a:lnTo>
                  <a:lnTo>
                    <a:pt x="135" y="251"/>
                  </a:lnTo>
                  <a:lnTo>
                    <a:pt x="137" y="257"/>
                  </a:lnTo>
                  <a:lnTo>
                    <a:pt x="141" y="263"/>
                  </a:lnTo>
                  <a:lnTo>
                    <a:pt x="145" y="268"/>
                  </a:lnTo>
                  <a:lnTo>
                    <a:pt x="147" y="274"/>
                  </a:lnTo>
                  <a:lnTo>
                    <a:pt x="152" y="282"/>
                  </a:lnTo>
                  <a:lnTo>
                    <a:pt x="156" y="291"/>
                  </a:lnTo>
                  <a:lnTo>
                    <a:pt x="162" y="299"/>
                  </a:lnTo>
                  <a:lnTo>
                    <a:pt x="166" y="306"/>
                  </a:lnTo>
                  <a:lnTo>
                    <a:pt x="169" y="314"/>
                  </a:lnTo>
                  <a:lnTo>
                    <a:pt x="173" y="318"/>
                  </a:lnTo>
                  <a:lnTo>
                    <a:pt x="74" y="295"/>
                  </a:lnTo>
                  <a:lnTo>
                    <a:pt x="74" y="293"/>
                  </a:lnTo>
                  <a:lnTo>
                    <a:pt x="72" y="291"/>
                  </a:lnTo>
                  <a:lnTo>
                    <a:pt x="71" y="285"/>
                  </a:lnTo>
                  <a:lnTo>
                    <a:pt x="71" y="280"/>
                  </a:lnTo>
                  <a:lnTo>
                    <a:pt x="67" y="272"/>
                  </a:lnTo>
                  <a:lnTo>
                    <a:pt x="63" y="263"/>
                  </a:lnTo>
                  <a:lnTo>
                    <a:pt x="61" y="253"/>
                  </a:lnTo>
                  <a:lnTo>
                    <a:pt x="57" y="244"/>
                  </a:lnTo>
                  <a:lnTo>
                    <a:pt x="55" y="238"/>
                  </a:lnTo>
                  <a:lnTo>
                    <a:pt x="53" y="230"/>
                  </a:lnTo>
                  <a:lnTo>
                    <a:pt x="52" y="225"/>
                  </a:lnTo>
                  <a:lnTo>
                    <a:pt x="50" y="219"/>
                  </a:lnTo>
                  <a:lnTo>
                    <a:pt x="46" y="211"/>
                  </a:lnTo>
                  <a:lnTo>
                    <a:pt x="44" y="206"/>
                  </a:lnTo>
                  <a:lnTo>
                    <a:pt x="42" y="200"/>
                  </a:lnTo>
                  <a:lnTo>
                    <a:pt x="42" y="192"/>
                  </a:lnTo>
                  <a:lnTo>
                    <a:pt x="38" y="185"/>
                  </a:lnTo>
                  <a:lnTo>
                    <a:pt x="36" y="179"/>
                  </a:lnTo>
                  <a:lnTo>
                    <a:pt x="34" y="171"/>
                  </a:lnTo>
                  <a:lnTo>
                    <a:pt x="33" y="164"/>
                  </a:lnTo>
                  <a:lnTo>
                    <a:pt x="31" y="158"/>
                  </a:lnTo>
                  <a:lnTo>
                    <a:pt x="29" y="151"/>
                  </a:lnTo>
                  <a:lnTo>
                    <a:pt x="27" y="143"/>
                  </a:lnTo>
                  <a:lnTo>
                    <a:pt x="25" y="137"/>
                  </a:lnTo>
                  <a:lnTo>
                    <a:pt x="23" y="130"/>
                  </a:lnTo>
                  <a:lnTo>
                    <a:pt x="21" y="122"/>
                  </a:lnTo>
                  <a:lnTo>
                    <a:pt x="19" y="114"/>
                  </a:lnTo>
                  <a:lnTo>
                    <a:pt x="19" y="109"/>
                  </a:lnTo>
                  <a:lnTo>
                    <a:pt x="15" y="103"/>
                  </a:lnTo>
                  <a:lnTo>
                    <a:pt x="15" y="97"/>
                  </a:lnTo>
                  <a:lnTo>
                    <a:pt x="14" y="90"/>
                  </a:lnTo>
                  <a:lnTo>
                    <a:pt x="14" y="84"/>
                  </a:lnTo>
                  <a:lnTo>
                    <a:pt x="12" y="78"/>
                  </a:lnTo>
                  <a:lnTo>
                    <a:pt x="10" y="71"/>
                  </a:lnTo>
                  <a:lnTo>
                    <a:pt x="10" y="65"/>
                  </a:lnTo>
                  <a:lnTo>
                    <a:pt x="10" y="61"/>
                  </a:lnTo>
                  <a:lnTo>
                    <a:pt x="6" y="50"/>
                  </a:lnTo>
                  <a:lnTo>
                    <a:pt x="6" y="40"/>
                  </a:lnTo>
                  <a:lnTo>
                    <a:pt x="4" y="31"/>
                  </a:lnTo>
                  <a:lnTo>
                    <a:pt x="2" y="23"/>
                  </a:lnTo>
                  <a:lnTo>
                    <a:pt x="2" y="17"/>
                  </a:lnTo>
                  <a:lnTo>
                    <a:pt x="2" y="12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49" name="Freeform 130"/>
            <p:cNvSpPr>
              <a:spLocks/>
            </p:cNvSpPr>
            <p:nvPr/>
          </p:nvSpPr>
          <p:spPr bwMode="auto">
            <a:xfrm>
              <a:off x="6619875" y="4662488"/>
              <a:ext cx="73025" cy="517525"/>
            </a:xfrm>
            <a:custGeom>
              <a:avLst/>
              <a:gdLst>
                <a:gd name="T0" fmla="*/ 73025 w 91"/>
                <a:gd name="T1" fmla="*/ 89694 h 652"/>
                <a:gd name="T2" fmla="*/ 49753 w 91"/>
                <a:gd name="T3" fmla="*/ 157163 h 652"/>
                <a:gd name="T4" fmla="*/ 19259 w 91"/>
                <a:gd name="T5" fmla="*/ 516731 h 652"/>
                <a:gd name="T6" fmla="*/ 17654 w 91"/>
                <a:gd name="T7" fmla="*/ 511969 h 652"/>
                <a:gd name="T8" fmla="*/ 17654 w 91"/>
                <a:gd name="T9" fmla="*/ 501650 h 652"/>
                <a:gd name="T10" fmla="*/ 15247 w 91"/>
                <a:gd name="T11" fmla="*/ 490538 h 652"/>
                <a:gd name="T12" fmla="*/ 15247 w 91"/>
                <a:gd name="T13" fmla="*/ 478631 h 652"/>
                <a:gd name="T14" fmla="*/ 13642 w 91"/>
                <a:gd name="T15" fmla="*/ 469900 h 652"/>
                <a:gd name="T16" fmla="*/ 13642 w 91"/>
                <a:gd name="T17" fmla="*/ 460375 h 652"/>
                <a:gd name="T18" fmla="*/ 12037 w 91"/>
                <a:gd name="T19" fmla="*/ 450056 h 652"/>
                <a:gd name="T20" fmla="*/ 12037 w 91"/>
                <a:gd name="T21" fmla="*/ 439738 h 652"/>
                <a:gd name="T22" fmla="*/ 10432 w 91"/>
                <a:gd name="T23" fmla="*/ 427038 h 652"/>
                <a:gd name="T24" fmla="*/ 10432 w 91"/>
                <a:gd name="T25" fmla="*/ 416719 h 652"/>
                <a:gd name="T26" fmla="*/ 8827 w 91"/>
                <a:gd name="T27" fmla="*/ 404813 h 652"/>
                <a:gd name="T28" fmla="*/ 7222 w 91"/>
                <a:gd name="T29" fmla="*/ 391319 h 652"/>
                <a:gd name="T30" fmla="*/ 5617 w 91"/>
                <a:gd name="T31" fmla="*/ 379413 h 652"/>
                <a:gd name="T32" fmla="*/ 5617 w 91"/>
                <a:gd name="T33" fmla="*/ 365125 h 652"/>
                <a:gd name="T34" fmla="*/ 4012 w 91"/>
                <a:gd name="T35" fmla="*/ 351631 h 652"/>
                <a:gd name="T36" fmla="*/ 4012 w 91"/>
                <a:gd name="T37" fmla="*/ 338138 h 652"/>
                <a:gd name="T38" fmla="*/ 2407 w 91"/>
                <a:gd name="T39" fmla="*/ 324644 h 652"/>
                <a:gd name="T40" fmla="*/ 2407 w 91"/>
                <a:gd name="T41" fmla="*/ 309563 h 652"/>
                <a:gd name="T42" fmla="*/ 2407 w 91"/>
                <a:gd name="T43" fmla="*/ 296069 h 652"/>
                <a:gd name="T44" fmla="*/ 802 w 91"/>
                <a:gd name="T45" fmla="*/ 282575 h 652"/>
                <a:gd name="T46" fmla="*/ 0 w 91"/>
                <a:gd name="T47" fmla="*/ 269081 h 652"/>
                <a:gd name="T48" fmla="*/ 0 w 91"/>
                <a:gd name="T49" fmla="*/ 254000 h 652"/>
                <a:gd name="T50" fmla="*/ 0 w 91"/>
                <a:gd name="T51" fmla="*/ 240506 h 652"/>
                <a:gd name="T52" fmla="*/ 0 w 91"/>
                <a:gd name="T53" fmla="*/ 227013 h 652"/>
                <a:gd name="T54" fmla="*/ 0 w 91"/>
                <a:gd name="T55" fmla="*/ 212725 h 652"/>
                <a:gd name="T56" fmla="*/ 0 w 91"/>
                <a:gd name="T57" fmla="*/ 200819 h 652"/>
                <a:gd name="T58" fmla="*/ 0 w 91"/>
                <a:gd name="T59" fmla="*/ 188913 h 652"/>
                <a:gd name="T60" fmla="*/ 802 w 91"/>
                <a:gd name="T61" fmla="*/ 177006 h 652"/>
                <a:gd name="T62" fmla="*/ 802 w 91"/>
                <a:gd name="T63" fmla="*/ 165100 h 652"/>
                <a:gd name="T64" fmla="*/ 802 w 91"/>
                <a:gd name="T65" fmla="*/ 152400 h 652"/>
                <a:gd name="T66" fmla="*/ 2407 w 91"/>
                <a:gd name="T67" fmla="*/ 142081 h 652"/>
                <a:gd name="T68" fmla="*/ 2407 w 91"/>
                <a:gd name="T69" fmla="*/ 131763 h 652"/>
                <a:gd name="T70" fmla="*/ 4012 w 91"/>
                <a:gd name="T71" fmla="*/ 120650 h 652"/>
                <a:gd name="T72" fmla="*/ 4012 w 91"/>
                <a:gd name="T73" fmla="*/ 111919 h 652"/>
                <a:gd name="T74" fmla="*/ 5617 w 91"/>
                <a:gd name="T75" fmla="*/ 103188 h 652"/>
                <a:gd name="T76" fmla="*/ 7222 w 91"/>
                <a:gd name="T77" fmla="*/ 89694 h 652"/>
                <a:gd name="T78" fmla="*/ 10432 w 91"/>
                <a:gd name="T79" fmla="*/ 73025 h 652"/>
                <a:gd name="T80" fmla="*/ 12037 w 91"/>
                <a:gd name="T81" fmla="*/ 59531 h 652"/>
                <a:gd name="T82" fmla="*/ 15247 w 91"/>
                <a:gd name="T83" fmla="*/ 46831 h 652"/>
                <a:gd name="T84" fmla="*/ 17654 w 91"/>
                <a:gd name="T85" fmla="*/ 34925 h 652"/>
                <a:gd name="T86" fmla="*/ 19259 w 91"/>
                <a:gd name="T87" fmla="*/ 26194 h 652"/>
                <a:gd name="T88" fmla="*/ 24074 w 91"/>
                <a:gd name="T89" fmla="*/ 13494 h 652"/>
                <a:gd name="T90" fmla="*/ 28889 w 91"/>
                <a:gd name="T91" fmla="*/ 3175 h 652"/>
                <a:gd name="T92" fmla="*/ 30494 w 91"/>
                <a:gd name="T93" fmla="*/ 0 h 652"/>
                <a:gd name="T94" fmla="*/ 31296 w 91"/>
                <a:gd name="T95" fmla="*/ 0 h 65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91" h="652">
                  <a:moveTo>
                    <a:pt x="39" y="0"/>
                  </a:moveTo>
                  <a:lnTo>
                    <a:pt x="91" y="113"/>
                  </a:lnTo>
                  <a:lnTo>
                    <a:pt x="38" y="132"/>
                  </a:lnTo>
                  <a:lnTo>
                    <a:pt x="62" y="198"/>
                  </a:lnTo>
                  <a:lnTo>
                    <a:pt x="24" y="652"/>
                  </a:lnTo>
                  <a:lnTo>
                    <a:pt x="24" y="651"/>
                  </a:lnTo>
                  <a:lnTo>
                    <a:pt x="24" y="649"/>
                  </a:lnTo>
                  <a:lnTo>
                    <a:pt x="22" y="645"/>
                  </a:lnTo>
                  <a:lnTo>
                    <a:pt x="22" y="639"/>
                  </a:lnTo>
                  <a:lnTo>
                    <a:pt x="22" y="632"/>
                  </a:lnTo>
                  <a:lnTo>
                    <a:pt x="20" y="626"/>
                  </a:lnTo>
                  <a:lnTo>
                    <a:pt x="19" y="618"/>
                  </a:lnTo>
                  <a:lnTo>
                    <a:pt x="19" y="609"/>
                  </a:lnTo>
                  <a:lnTo>
                    <a:pt x="19" y="603"/>
                  </a:lnTo>
                  <a:lnTo>
                    <a:pt x="17" y="597"/>
                  </a:lnTo>
                  <a:lnTo>
                    <a:pt x="17" y="592"/>
                  </a:lnTo>
                  <a:lnTo>
                    <a:pt x="17" y="586"/>
                  </a:lnTo>
                  <a:lnTo>
                    <a:pt x="17" y="580"/>
                  </a:lnTo>
                  <a:lnTo>
                    <a:pt x="15" y="573"/>
                  </a:lnTo>
                  <a:lnTo>
                    <a:pt x="15" y="567"/>
                  </a:lnTo>
                  <a:lnTo>
                    <a:pt x="15" y="561"/>
                  </a:lnTo>
                  <a:lnTo>
                    <a:pt x="15" y="554"/>
                  </a:lnTo>
                  <a:lnTo>
                    <a:pt x="13" y="546"/>
                  </a:lnTo>
                  <a:lnTo>
                    <a:pt x="13" y="538"/>
                  </a:lnTo>
                  <a:lnTo>
                    <a:pt x="13" y="533"/>
                  </a:lnTo>
                  <a:lnTo>
                    <a:pt x="13" y="525"/>
                  </a:lnTo>
                  <a:lnTo>
                    <a:pt x="11" y="518"/>
                  </a:lnTo>
                  <a:lnTo>
                    <a:pt x="11" y="510"/>
                  </a:lnTo>
                  <a:lnTo>
                    <a:pt x="11" y="502"/>
                  </a:lnTo>
                  <a:lnTo>
                    <a:pt x="9" y="493"/>
                  </a:lnTo>
                  <a:lnTo>
                    <a:pt x="9" y="485"/>
                  </a:lnTo>
                  <a:lnTo>
                    <a:pt x="7" y="478"/>
                  </a:lnTo>
                  <a:lnTo>
                    <a:pt x="7" y="470"/>
                  </a:lnTo>
                  <a:lnTo>
                    <a:pt x="7" y="460"/>
                  </a:lnTo>
                  <a:lnTo>
                    <a:pt x="7" y="453"/>
                  </a:lnTo>
                  <a:lnTo>
                    <a:pt x="5" y="443"/>
                  </a:lnTo>
                  <a:lnTo>
                    <a:pt x="5" y="436"/>
                  </a:lnTo>
                  <a:lnTo>
                    <a:pt x="5" y="426"/>
                  </a:lnTo>
                  <a:lnTo>
                    <a:pt x="5" y="419"/>
                  </a:lnTo>
                  <a:lnTo>
                    <a:pt x="3" y="409"/>
                  </a:lnTo>
                  <a:lnTo>
                    <a:pt x="3" y="400"/>
                  </a:lnTo>
                  <a:lnTo>
                    <a:pt x="3" y="390"/>
                  </a:lnTo>
                  <a:lnTo>
                    <a:pt x="3" y="383"/>
                  </a:lnTo>
                  <a:lnTo>
                    <a:pt x="3" y="373"/>
                  </a:lnTo>
                  <a:lnTo>
                    <a:pt x="3" y="365"/>
                  </a:lnTo>
                  <a:lnTo>
                    <a:pt x="1" y="356"/>
                  </a:lnTo>
                  <a:lnTo>
                    <a:pt x="1" y="346"/>
                  </a:lnTo>
                  <a:lnTo>
                    <a:pt x="0" y="339"/>
                  </a:lnTo>
                  <a:lnTo>
                    <a:pt x="0" y="329"/>
                  </a:lnTo>
                  <a:lnTo>
                    <a:pt x="0" y="320"/>
                  </a:lnTo>
                  <a:lnTo>
                    <a:pt x="0" y="312"/>
                  </a:lnTo>
                  <a:lnTo>
                    <a:pt x="0" y="303"/>
                  </a:lnTo>
                  <a:lnTo>
                    <a:pt x="0" y="295"/>
                  </a:lnTo>
                  <a:lnTo>
                    <a:pt x="0" y="286"/>
                  </a:lnTo>
                  <a:lnTo>
                    <a:pt x="0" y="278"/>
                  </a:lnTo>
                  <a:lnTo>
                    <a:pt x="0" y="268"/>
                  </a:lnTo>
                  <a:lnTo>
                    <a:pt x="0" y="261"/>
                  </a:lnTo>
                  <a:lnTo>
                    <a:pt x="0" y="253"/>
                  </a:lnTo>
                  <a:lnTo>
                    <a:pt x="0" y="246"/>
                  </a:lnTo>
                  <a:lnTo>
                    <a:pt x="0" y="238"/>
                  </a:lnTo>
                  <a:lnTo>
                    <a:pt x="1" y="230"/>
                  </a:lnTo>
                  <a:lnTo>
                    <a:pt x="1" y="223"/>
                  </a:lnTo>
                  <a:lnTo>
                    <a:pt x="1" y="215"/>
                  </a:lnTo>
                  <a:lnTo>
                    <a:pt x="1" y="208"/>
                  </a:lnTo>
                  <a:lnTo>
                    <a:pt x="1" y="200"/>
                  </a:lnTo>
                  <a:lnTo>
                    <a:pt x="1" y="192"/>
                  </a:lnTo>
                  <a:lnTo>
                    <a:pt x="3" y="185"/>
                  </a:lnTo>
                  <a:lnTo>
                    <a:pt x="3" y="179"/>
                  </a:lnTo>
                  <a:lnTo>
                    <a:pt x="3" y="171"/>
                  </a:lnTo>
                  <a:lnTo>
                    <a:pt x="3" y="166"/>
                  </a:lnTo>
                  <a:lnTo>
                    <a:pt x="3" y="160"/>
                  </a:lnTo>
                  <a:lnTo>
                    <a:pt x="5" y="152"/>
                  </a:lnTo>
                  <a:lnTo>
                    <a:pt x="5" y="147"/>
                  </a:lnTo>
                  <a:lnTo>
                    <a:pt x="5" y="141"/>
                  </a:lnTo>
                  <a:lnTo>
                    <a:pt x="7" y="133"/>
                  </a:lnTo>
                  <a:lnTo>
                    <a:pt x="7" y="130"/>
                  </a:lnTo>
                  <a:lnTo>
                    <a:pt x="9" y="124"/>
                  </a:lnTo>
                  <a:lnTo>
                    <a:pt x="9" y="113"/>
                  </a:lnTo>
                  <a:lnTo>
                    <a:pt x="11" y="101"/>
                  </a:lnTo>
                  <a:lnTo>
                    <a:pt x="13" y="92"/>
                  </a:lnTo>
                  <a:lnTo>
                    <a:pt x="15" y="84"/>
                  </a:lnTo>
                  <a:lnTo>
                    <a:pt x="15" y="75"/>
                  </a:lnTo>
                  <a:lnTo>
                    <a:pt x="17" y="67"/>
                  </a:lnTo>
                  <a:lnTo>
                    <a:pt x="19" y="59"/>
                  </a:lnTo>
                  <a:lnTo>
                    <a:pt x="22" y="52"/>
                  </a:lnTo>
                  <a:lnTo>
                    <a:pt x="22" y="44"/>
                  </a:lnTo>
                  <a:lnTo>
                    <a:pt x="24" y="38"/>
                  </a:lnTo>
                  <a:lnTo>
                    <a:pt x="24" y="33"/>
                  </a:lnTo>
                  <a:lnTo>
                    <a:pt x="26" y="29"/>
                  </a:lnTo>
                  <a:lnTo>
                    <a:pt x="30" y="17"/>
                  </a:lnTo>
                  <a:lnTo>
                    <a:pt x="34" y="12"/>
                  </a:lnTo>
                  <a:lnTo>
                    <a:pt x="36" y="4"/>
                  </a:lnTo>
                  <a:lnTo>
                    <a:pt x="38" y="2"/>
                  </a:lnTo>
                  <a:lnTo>
                    <a:pt x="38" y="0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50" name="Freeform 131"/>
            <p:cNvSpPr>
              <a:spLocks/>
            </p:cNvSpPr>
            <p:nvPr/>
          </p:nvSpPr>
          <p:spPr bwMode="auto">
            <a:xfrm>
              <a:off x="7315200" y="4249738"/>
              <a:ext cx="184150" cy="317500"/>
            </a:xfrm>
            <a:custGeom>
              <a:avLst/>
              <a:gdLst>
                <a:gd name="T0" fmla="*/ 0 w 232"/>
                <a:gd name="T1" fmla="*/ 21325 h 402"/>
                <a:gd name="T2" fmla="*/ 11906 w 232"/>
                <a:gd name="T3" fmla="*/ 14216 h 402"/>
                <a:gd name="T4" fmla="*/ 38894 w 232"/>
                <a:gd name="T5" fmla="*/ 22904 h 402"/>
                <a:gd name="T6" fmla="*/ 65881 w 232"/>
                <a:gd name="T7" fmla="*/ 0 h 402"/>
                <a:gd name="T8" fmla="*/ 184150 w 232"/>
                <a:gd name="T9" fmla="*/ 89248 h 402"/>
                <a:gd name="T10" fmla="*/ 117475 w 232"/>
                <a:gd name="T11" fmla="*/ 304863 h 402"/>
                <a:gd name="T12" fmla="*/ 90488 w 232"/>
                <a:gd name="T13" fmla="*/ 317500 h 402"/>
                <a:gd name="T14" fmla="*/ 0 w 232"/>
                <a:gd name="T15" fmla="*/ 21325 h 402"/>
                <a:gd name="T16" fmla="*/ 0 w 232"/>
                <a:gd name="T17" fmla="*/ 21325 h 40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32" h="402">
                  <a:moveTo>
                    <a:pt x="0" y="27"/>
                  </a:moveTo>
                  <a:lnTo>
                    <a:pt x="15" y="18"/>
                  </a:lnTo>
                  <a:lnTo>
                    <a:pt x="49" y="29"/>
                  </a:lnTo>
                  <a:lnTo>
                    <a:pt x="83" y="0"/>
                  </a:lnTo>
                  <a:lnTo>
                    <a:pt x="232" y="113"/>
                  </a:lnTo>
                  <a:lnTo>
                    <a:pt x="148" y="386"/>
                  </a:lnTo>
                  <a:lnTo>
                    <a:pt x="114" y="402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51" name="Freeform 132"/>
            <p:cNvSpPr>
              <a:spLocks/>
            </p:cNvSpPr>
            <p:nvPr/>
          </p:nvSpPr>
          <p:spPr bwMode="auto">
            <a:xfrm>
              <a:off x="7262813" y="4275138"/>
              <a:ext cx="200025" cy="292100"/>
            </a:xfrm>
            <a:custGeom>
              <a:avLst/>
              <a:gdLst>
                <a:gd name="T0" fmla="*/ 47018 w 251"/>
                <a:gd name="T1" fmla="*/ 0 h 369"/>
                <a:gd name="T2" fmla="*/ 0 w 251"/>
                <a:gd name="T3" fmla="*/ 234313 h 369"/>
                <a:gd name="T4" fmla="*/ 148226 w 251"/>
                <a:gd name="T5" fmla="*/ 292100 h 369"/>
                <a:gd name="T6" fmla="*/ 200025 w 251"/>
                <a:gd name="T7" fmla="*/ 63328 h 369"/>
                <a:gd name="T8" fmla="*/ 47018 w 251"/>
                <a:gd name="T9" fmla="*/ 0 h 369"/>
                <a:gd name="T10" fmla="*/ 47018 w 251"/>
                <a:gd name="T11" fmla="*/ 0 h 3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1" h="369">
                  <a:moveTo>
                    <a:pt x="59" y="0"/>
                  </a:moveTo>
                  <a:lnTo>
                    <a:pt x="0" y="296"/>
                  </a:lnTo>
                  <a:lnTo>
                    <a:pt x="186" y="369"/>
                  </a:lnTo>
                  <a:lnTo>
                    <a:pt x="251" y="80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024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52" name="Freeform 133"/>
            <p:cNvSpPr>
              <a:spLocks/>
            </p:cNvSpPr>
            <p:nvPr/>
          </p:nvSpPr>
          <p:spPr bwMode="auto">
            <a:xfrm>
              <a:off x="7259638" y="4387850"/>
              <a:ext cx="82550" cy="125413"/>
            </a:xfrm>
            <a:custGeom>
              <a:avLst/>
              <a:gdLst>
                <a:gd name="T0" fmla="*/ 34592 w 105"/>
                <a:gd name="T1" fmla="*/ 28575 h 158"/>
                <a:gd name="T2" fmla="*/ 74688 w 105"/>
                <a:gd name="T3" fmla="*/ 0 h 158"/>
                <a:gd name="T4" fmla="*/ 79405 w 105"/>
                <a:gd name="T5" fmla="*/ 26194 h 158"/>
                <a:gd name="T6" fmla="*/ 69185 w 105"/>
                <a:gd name="T7" fmla="*/ 42863 h 158"/>
                <a:gd name="T8" fmla="*/ 72330 w 105"/>
                <a:gd name="T9" fmla="*/ 45244 h 158"/>
                <a:gd name="T10" fmla="*/ 74688 w 105"/>
                <a:gd name="T11" fmla="*/ 51594 h 158"/>
                <a:gd name="T12" fmla="*/ 79405 w 105"/>
                <a:gd name="T13" fmla="*/ 57944 h 158"/>
                <a:gd name="T14" fmla="*/ 80978 w 105"/>
                <a:gd name="T15" fmla="*/ 63500 h 158"/>
                <a:gd name="T16" fmla="*/ 82550 w 105"/>
                <a:gd name="T17" fmla="*/ 73025 h 158"/>
                <a:gd name="T18" fmla="*/ 79405 w 105"/>
                <a:gd name="T19" fmla="*/ 80169 h 158"/>
                <a:gd name="T20" fmla="*/ 74688 w 105"/>
                <a:gd name="T21" fmla="*/ 89694 h 158"/>
                <a:gd name="T22" fmla="*/ 72330 w 105"/>
                <a:gd name="T23" fmla="*/ 92075 h 158"/>
                <a:gd name="T24" fmla="*/ 67612 w 105"/>
                <a:gd name="T25" fmla="*/ 95250 h 158"/>
                <a:gd name="T26" fmla="*/ 61323 w 105"/>
                <a:gd name="T27" fmla="*/ 98425 h 158"/>
                <a:gd name="T28" fmla="*/ 57392 w 105"/>
                <a:gd name="T29" fmla="*/ 103188 h 158"/>
                <a:gd name="T30" fmla="*/ 49530 w 105"/>
                <a:gd name="T31" fmla="*/ 105569 h 158"/>
                <a:gd name="T32" fmla="*/ 43240 w 105"/>
                <a:gd name="T33" fmla="*/ 108744 h 158"/>
                <a:gd name="T34" fmla="*/ 37737 w 105"/>
                <a:gd name="T35" fmla="*/ 110332 h 158"/>
                <a:gd name="T36" fmla="*/ 31448 w 105"/>
                <a:gd name="T37" fmla="*/ 115094 h 158"/>
                <a:gd name="T38" fmla="*/ 24372 w 105"/>
                <a:gd name="T39" fmla="*/ 116682 h 158"/>
                <a:gd name="T40" fmla="*/ 19655 w 105"/>
                <a:gd name="T41" fmla="*/ 118269 h 158"/>
                <a:gd name="T42" fmla="*/ 13365 w 105"/>
                <a:gd name="T43" fmla="*/ 119857 h 158"/>
                <a:gd name="T44" fmla="*/ 9434 w 105"/>
                <a:gd name="T45" fmla="*/ 122238 h 158"/>
                <a:gd name="T46" fmla="*/ 1572 w 105"/>
                <a:gd name="T47" fmla="*/ 123825 h 158"/>
                <a:gd name="T48" fmla="*/ 0 w 105"/>
                <a:gd name="T49" fmla="*/ 125413 h 158"/>
                <a:gd name="T50" fmla="*/ 34592 w 105"/>
                <a:gd name="T51" fmla="*/ 28575 h 158"/>
                <a:gd name="T52" fmla="*/ 34592 w 105"/>
                <a:gd name="T53" fmla="*/ 28575 h 15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105" h="158">
                  <a:moveTo>
                    <a:pt x="44" y="36"/>
                  </a:moveTo>
                  <a:lnTo>
                    <a:pt x="95" y="0"/>
                  </a:lnTo>
                  <a:lnTo>
                    <a:pt x="101" y="33"/>
                  </a:lnTo>
                  <a:lnTo>
                    <a:pt x="88" y="54"/>
                  </a:lnTo>
                  <a:lnTo>
                    <a:pt x="92" y="57"/>
                  </a:lnTo>
                  <a:lnTo>
                    <a:pt x="95" y="65"/>
                  </a:lnTo>
                  <a:lnTo>
                    <a:pt x="101" y="73"/>
                  </a:lnTo>
                  <a:lnTo>
                    <a:pt x="103" y="80"/>
                  </a:lnTo>
                  <a:lnTo>
                    <a:pt x="105" y="92"/>
                  </a:lnTo>
                  <a:lnTo>
                    <a:pt x="101" y="101"/>
                  </a:lnTo>
                  <a:lnTo>
                    <a:pt x="95" y="113"/>
                  </a:lnTo>
                  <a:lnTo>
                    <a:pt x="92" y="116"/>
                  </a:lnTo>
                  <a:lnTo>
                    <a:pt x="86" y="120"/>
                  </a:lnTo>
                  <a:lnTo>
                    <a:pt x="78" y="124"/>
                  </a:lnTo>
                  <a:lnTo>
                    <a:pt x="73" y="130"/>
                  </a:lnTo>
                  <a:lnTo>
                    <a:pt x="63" y="133"/>
                  </a:lnTo>
                  <a:lnTo>
                    <a:pt x="55" y="137"/>
                  </a:lnTo>
                  <a:lnTo>
                    <a:pt x="48" y="139"/>
                  </a:lnTo>
                  <a:lnTo>
                    <a:pt x="40" y="145"/>
                  </a:lnTo>
                  <a:lnTo>
                    <a:pt x="31" y="147"/>
                  </a:lnTo>
                  <a:lnTo>
                    <a:pt x="25" y="149"/>
                  </a:lnTo>
                  <a:lnTo>
                    <a:pt x="17" y="151"/>
                  </a:lnTo>
                  <a:lnTo>
                    <a:pt x="12" y="154"/>
                  </a:lnTo>
                  <a:lnTo>
                    <a:pt x="2" y="156"/>
                  </a:lnTo>
                  <a:lnTo>
                    <a:pt x="0" y="158"/>
                  </a:lnTo>
                  <a:lnTo>
                    <a:pt x="44" y="36"/>
                  </a:lnTo>
                  <a:close/>
                </a:path>
              </a:pathLst>
            </a:custGeom>
            <a:solidFill>
              <a:srgbClr val="8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53" name="Freeform 134"/>
            <p:cNvSpPr>
              <a:spLocks/>
            </p:cNvSpPr>
            <p:nvPr/>
          </p:nvSpPr>
          <p:spPr bwMode="auto">
            <a:xfrm>
              <a:off x="7069138" y="4379913"/>
              <a:ext cx="254000" cy="293688"/>
            </a:xfrm>
            <a:custGeom>
              <a:avLst/>
              <a:gdLst>
                <a:gd name="T0" fmla="*/ 0 w 319"/>
                <a:gd name="T1" fmla="*/ 270607 h 369"/>
                <a:gd name="T2" fmla="*/ 1592 w 319"/>
                <a:gd name="T3" fmla="*/ 258668 h 369"/>
                <a:gd name="T4" fmla="*/ 6370 w 319"/>
                <a:gd name="T5" fmla="*/ 246730 h 369"/>
                <a:gd name="T6" fmla="*/ 11944 w 319"/>
                <a:gd name="T7" fmla="*/ 233199 h 369"/>
                <a:gd name="T8" fmla="*/ 19906 w 319"/>
                <a:gd name="T9" fmla="*/ 216485 h 369"/>
                <a:gd name="T10" fmla="*/ 30257 w 319"/>
                <a:gd name="T11" fmla="*/ 199772 h 369"/>
                <a:gd name="T12" fmla="*/ 43793 w 319"/>
                <a:gd name="T13" fmla="*/ 183058 h 369"/>
                <a:gd name="T14" fmla="*/ 55737 w 319"/>
                <a:gd name="T15" fmla="*/ 171119 h 369"/>
                <a:gd name="T16" fmla="*/ 65292 w 319"/>
                <a:gd name="T17" fmla="*/ 161568 h 369"/>
                <a:gd name="T18" fmla="*/ 74050 w 319"/>
                <a:gd name="T19" fmla="*/ 154405 h 369"/>
                <a:gd name="T20" fmla="*/ 84401 w 319"/>
                <a:gd name="T21" fmla="*/ 146446 h 369"/>
                <a:gd name="T22" fmla="*/ 95549 w 319"/>
                <a:gd name="T23" fmla="*/ 139283 h 369"/>
                <a:gd name="T24" fmla="*/ 104307 w 319"/>
                <a:gd name="T25" fmla="*/ 131324 h 369"/>
                <a:gd name="T26" fmla="*/ 114658 w 319"/>
                <a:gd name="T27" fmla="*/ 125753 h 369"/>
                <a:gd name="T28" fmla="*/ 125806 w 319"/>
                <a:gd name="T29" fmla="*/ 120977 h 369"/>
                <a:gd name="T30" fmla="*/ 139342 w 319"/>
                <a:gd name="T31" fmla="*/ 113018 h 369"/>
                <a:gd name="T32" fmla="*/ 156063 w 319"/>
                <a:gd name="T33" fmla="*/ 104263 h 369"/>
                <a:gd name="T34" fmla="*/ 168006 w 319"/>
                <a:gd name="T35" fmla="*/ 97896 h 369"/>
                <a:gd name="T36" fmla="*/ 175172 w 319"/>
                <a:gd name="T37" fmla="*/ 97100 h 369"/>
                <a:gd name="T38" fmla="*/ 176765 w 319"/>
                <a:gd name="T39" fmla="*/ 66060 h 369"/>
                <a:gd name="T40" fmla="*/ 248426 w 319"/>
                <a:gd name="T41" fmla="*/ 0 h 369"/>
                <a:gd name="T42" fmla="*/ 237279 w 319"/>
                <a:gd name="T43" fmla="*/ 42183 h 369"/>
                <a:gd name="T44" fmla="*/ 238871 w 319"/>
                <a:gd name="T45" fmla="*/ 46958 h 369"/>
                <a:gd name="T46" fmla="*/ 240464 w 319"/>
                <a:gd name="T47" fmla="*/ 57305 h 369"/>
                <a:gd name="T48" fmla="*/ 238871 w 319"/>
                <a:gd name="T49" fmla="*/ 70835 h 369"/>
                <a:gd name="T50" fmla="*/ 233298 w 319"/>
                <a:gd name="T51" fmla="*/ 85957 h 369"/>
                <a:gd name="T52" fmla="*/ 223743 w 319"/>
                <a:gd name="T53" fmla="*/ 99488 h 369"/>
                <a:gd name="T54" fmla="*/ 213392 w 319"/>
                <a:gd name="T55" fmla="*/ 110630 h 369"/>
                <a:gd name="T56" fmla="*/ 205429 w 319"/>
                <a:gd name="T57" fmla="*/ 117794 h 369"/>
                <a:gd name="T58" fmla="*/ 199856 w 319"/>
                <a:gd name="T59" fmla="*/ 140875 h 369"/>
                <a:gd name="T60" fmla="*/ 4777 w 319"/>
                <a:gd name="T61" fmla="*/ 293688 h 369"/>
                <a:gd name="T62" fmla="*/ 0 w 319"/>
                <a:gd name="T63" fmla="*/ 273790 h 3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19" h="369">
                  <a:moveTo>
                    <a:pt x="0" y="344"/>
                  </a:moveTo>
                  <a:lnTo>
                    <a:pt x="0" y="340"/>
                  </a:lnTo>
                  <a:lnTo>
                    <a:pt x="2" y="333"/>
                  </a:lnTo>
                  <a:lnTo>
                    <a:pt x="2" y="325"/>
                  </a:lnTo>
                  <a:lnTo>
                    <a:pt x="6" y="317"/>
                  </a:lnTo>
                  <a:lnTo>
                    <a:pt x="8" y="310"/>
                  </a:lnTo>
                  <a:lnTo>
                    <a:pt x="11" y="302"/>
                  </a:lnTo>
                  <a:lnTo>
                    <a:pt x="15" y="293"/>
                  </a:lnTo>
                  <a:lnTo>
                    <a:pt x="19" y="283"/>
                  </a:lnTo>
                  <a:lnTo>
                    <a:pt x="25" y="272"/>
                  </a:lnTo>
                  <a:lnTo>
                    <a:pt x="30" y="262"/>
                  </a:lnTo>
                  <a:lnTo>
                    <a:pt x="38" y="251"/>
                  </a:lnTo>
                  <a:lnTo>
                    <a:pt x="46" y="239"/>
                  </a:lnTo>
                  <a:lnTo>
                    <a:pt x="55" y="230"/>
                  </a:lnTo>
                  <a:lnTo>
                    <a:pt x="66" y="220"/>
                  </a:lnTo>
                  <a:lnTo>
                    <a:pt x="70" y="215"/>
                  </a:lnTo>
                  <a:lnTo>
                    <a:pt x="76" y="209"/>
                  </a:lnTo>
                  <a:lnTo>
                    <a:pt x="82" y="203"/>
                  </a:lnTo>
                  <a:lnTo>
                    <a:pt x="87" y="198"/>
                  </a:lnTo>
                  <a:lnTo>
                    <a:pt x="93" y="194"/>
                  </a:lnTo>
                  <a:lnTo>
                    <a:pt x="99" y="188"/>
                  </a:lnTo>
                  <a:lnTo>
                    <a:pt x="106" y="184"/>
                  </a:lnTo>
                  <a:lnTo>
                    <a:pt x="112" y="180"/>
                  </a:lnTo>
                  <a:lnTo>
                    <a:pt x="120" y="175"/>
                  </a:lnTo>
                  <a:lnTo>
                    <a:pt x="125" y="171"/>
                  </a:lnTo>
                  <a:lnTo>
                    <a:pt x="131" y="165"/>
                  </a:lnTo>
                  <a:lnTo>
                    <a:pt x="139" y="163"/>
                  </a:lnTo>
                  <a:lnTo>
                    <a:pt x="144" y="158"/>
                  </a:lnTo>
                  <a:lnTo>
                    <a:pt x="150" y="156"/>
                  </a:lnTo>
                  <a:lnTo>
                    <a:pt x="158" y="152"/>
                  </a:lnTo>
                  <a:lnTo>
                    <a:pt x="165" y="148"/>
                  </a:lnTo>
                  <a:lnTo>
                    <a:pt x="175" y="142"/>
                  </a:lnTo>
                  <a:lnTo>
                    <a:pt x="186" y="137"/>
                  </a:lnTo>
                  <a:lnTo>
                    <a:pt x="196" y="131"/>
                  </a:lnTo>
                  <a:lnTo>
                    <a:pt x="205" y="127"/>
                  </a:lnTo>
                  <a:lnTo>
                    <a:pt x="211" y="123"/>
                  </a:lnTo>
                  <a:lnTo>
                    <a:pt x="218" y="122"/>
                  </a:lnTo>
                  <a:lnTo>
                    <a:pt x="220" y="122"/>
                  </a:lnTo>
                  <a:lnTo>
                    <a:pt x="222" y="122"/>
                  </a:lnTo>
                  <a:lnTo>
                    <a:pt x="222" y="83"/>
                  </a:lnTo>
                  <a:lnTo>
                    <a:pt x="268" y="36"/>
                  </a:lnTo>
                  <a:lnTo>
                    <a:pt x="312" y="0"/>
                  </a:lnTo>
                  <a:lnTo>
                    <a:pt x="319" y="25"/>
                  </a:lnTo>
                  <a:lnTo>
                    <a:pt x="298" y="53"/>
                  </a:lnTo>
                  <a:lnTo>
                    <a:pt x="300" y="55"/>
                  </a:lnTo>
                  <a:lnTo>
                    <a:pt x="300" y="59"/>
                  </a:lnTo>
                  <a:lnTo>
                    <a:pt x="302" y="66"/>
                  </a:lnTo>
                  <a:lnTo>
                    <a:pt x="302" y="72"/>
                  </a:lnTo>
                  <a:lnTo>
                    <a:pt x="302" y="82"/>
                  </a:lnTo>
                  <a:lnTo>
                    <a:pt x="300" y="89"/>
                  </a:lnTo>
                  <a:lnTo>
                    <a:pt x="298" y="99"/>
                  </a:lnTo>
                  <a:lnTo>
                    <a:pt x="293" y="108"/>
                  </a:lnTo>
                  <a:lnTo>
                    <a:pt x="287" y="116"/>
                  </a:lnTo>
                  <a:lnTo>
                    <a:pt x="281" y="125"/>
                  </a:lnTo>
                  <a:lnTo>
                    <a:pt x="274" y="133"/>
                  </a:lnTo>
                  <a:lnTo>
                    <a:pt x="268" y="139"/>
                  </a:lnTo>
                  <a:lnTo>
                    <a:pt x="262" y="144"/>
                  </a:lnTo>
                  <a:lnTo>
                    <a:pt x="258" y="148"/>
                  </a:lnTo>
                  <a:lnTo>
                    <a:pt x="258" y="150"/>
                  </a:lnTo>
                  <a:lnTo>
                    <a:pt x="251" y="177"/>
                  </a:lnTo>
                  <a:lnTo>
                    <a:pt x="68" y="350"/>
                  </a:lnTo>
                  <a:lnTo>
                    <a:pt x="6" y="369"/>
                  </a:lnTo>
                  <a:lnTo>
                    <a:pt x="0" y="344"/>
                  </a:lnTo>
                  <a:close/>
                </a:path>
              </a:pathLst>
            </a:custGeom>
            <a:solidFill>
              <a:srgbClr val="8529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54" name="Freeform 135"/>
            <p:cNvSpPr>
              <a:spLocks/>
            </p:cNvSpPr>
            <p:nvPr/>
          </p:nvSpPr>
          <p:spPr bwMode="auto">
            <a:xfrm>
              <a:off x="7356475" y="4256088"/>
              <a:ext cx="111125" cy="71438"/>
            </a:xfrm>
            <a:custGeom>
              <a:avLst/>
              <a:gdLst>
                <a:gd name="T0" fmla="*/ 0 w 141"/>
                <a:gd name="T1" fmla="*/ 15251 h 89"/>
                <a:gd name="T2" fmla="*/ 19703 w 141"/>
                <a:gd name="T3" fmla="*/ 0 h 89"/>
                <a:gd name="T4" fmla="*/ 111125 w 141"/>
                <a:gd name="T5" fmla="*/ 71438 h 89"/>
                <a:gd name="T6" fmla="*/ 0 w 141"/>
                <a:gd name="T7" fmla="*/ 15251 h 89"/>
                <a:gd name="T8" fmla="*/ 0 w 141"/>
                <a:gd name="T9" fmla="*/ 15251 h 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1" h="89">
                  <a:moveTo>
                    <a:pt x="0" y="19"/>
                  </a:moveTo>
                  <a:lnTo>
                    <a:pt x="25" y="0"/>
                  </a:lnTo>
                  <a:lnTo>
                    <a:pt x="141" y="8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55" name="Freeform 136"/>
            <p:cNvSpPr>
              <a:spLocks/>
            </p:cNvSpPr>
            <p:nvPr/>
          </p:nvSpPr>
          <p:spPr bwMode="auto">
            <a:xfrm>
              <a:off x="7140575" y="4381500"/>
              <a:ext cx="176213" cy="227013"/>
            </a:xfrm>
            <a:custGeom>
              <a:avLst/>
              <a:gdLst>
                <a:gd name="T0" fmla="*/ 0 w 223"/>
                <a:gd name="T1" fmla="*/ 161697 h 285"/>
                <a:gd name="T2" fmla="*/ 1580 w 223"/>
                <a:gd name="T3" fmla="*/ 163290 h 285"/>
                <a:gd name="T4" fmla="*/ 9482 w 223"/>
                <a:gd name="T5" fmla="*/ 168069 h 285"/>
                <a:gd name="T6" fmla="*/ 11853 w 223"/>
                <a:gd name="T7" fmla="*/ 171255 h 285"/>
                <a:gd name="T8" fmla="*/ 15014 w 223"/>
                <a:gd name="T9" fmla="*/ 175238 h 285"/>
                <a:gd name="T10" fmla="*/ 16594 w 223"/>
                <a:gd name="T11" fmla="*/ 181610 h 285"/>
                <a:gd name="T12" fmla="*/ 19755 w 223"/>
                <a:gd name="T13" fmla="*/ 188779 h 285"/>
                <a:gd name="T14" fmla="*/ 19755 w 223"/>
                <a:gd name="T15" fmla="*/ 195152 h 285"/>
                <a:gd name="T16" fmla="*/ 21335 w 223"/>
                <a:gd name="T17" fmla="*/ 203117 h 285"/>
                <a:gd name="T18" fmla="*/ 19755 w 223"/>
                <a:gd name="T19" fmla="*/ 208693 h 285"/>
                <a:gd name="T20" fmla="*/ 19755 w 223"/>
                <a:gd name="T21" fmla="*/ 215065 h 285"/>
                <a:gd name="T22" fmla="*/ 18174 w 223"/>
                <a:gd name="T23" fmla="*/ 219048 h 285"/>
                <a:gd name="T24" fmla="*/ 18174 w 223"/>
                <a:gd name="T25" fmla="*/ 223827 h 285"/>
                <a:gd name="T26" fmla="*/ 18174 w 223"/>
                <a:gd name="T27" fmla="*/ 225420 h 285"/>
                <a:gd name="T28" fmla="*/ 18174 w 223"/>
                <a:gd name="T29" fmla="*/ 227013 h 285"/>
                <a:gd name="T30" fmla="*/ 112998 w 223"/>
                <a:gd name="T31" fmla="*/ 117887 h 285"/>
                <a:gd name="T32" fmla="*/ 112998 w 223"/>
                <a:gd name="T33" fmla="*/ 84433 h 285"/>
                <a:gd name="T34" fmla="*/ 135123 w 223"/>
                <a:gd name="T35" fmla="*/ 72485 h 285"/>
                <a:gd name="T36" fmla="*/ 176213 w 223"/>
                <a:gd name="T37" fmla="*/ 11948 h 285"/>
                <a:gd name="T38" fmla="*/ 173052 w 223"/>
                <a:gd name="T39" fmla="*/ 0 h 285"/>
                <a:gd name="T40" fmla="*/ 105096 w 223"/>
                <a:gd name="T41" fmla="*/ 64519 h 285"/>
                <a:gd name="T42" fmla="*/ 105096 w 223"/>
                <a:gd name="T43" fmla="*/ 95584 h 285"/>
                <a:gd name="T44" fmla="*/ 103515 w 223"/>
                <a:gd name="T45" fmla="*/ 95584 h 285"/>
                <a:gd name="T46" fmla="*/ 97984 w 223"/>
                <a:gd name="T47" fmla="*/ 97974 h 285"/>
                <a:gd name="T48" fmla="*/ 94823 w 223"/>
                <a:gd name="T49" fmla="*/ 97974 h 285"/>
                <a:gd name="T50" fmla="*/ 90082 w 223"/>
                <a:gd name="T51" fmla="*/ 101160 h 285"/>
                <a:gd name="T52" fmla="*/ 86131 w 223"/>
                <a:gd name="T53" fmla="*/ 104346 h 285"/>
                <a:gd name="T54" fmla="*/ 81390 w 223"/>
                <a:gd name="T55" fmla="*/ 107532 h 285"/>
                <a:gd name="T56" fmla="*/ 75068 w 223"/>
                <a:gd name="T57" fmla="*/ 109126 h 285"/>
                <a:gd name="T58" fmla="*/ 69537 w 223"/>
                <a:gd name="T59" fmla="*/ 113108 h 285"/>
                <a:gd name="T60" fmla="*/ 63215 w 223"/>
                <a:gd name="T61" fmla="*/ 116294 h 285"/>
                <a:gd name="T62" fmla="*/ 56894 w 223"/>
                <a:gd name="T63" fmla="*/ 121074 h 285"/>
                <a:gd name="T64" fmla="*/ 51363 w 223"/>
                <a:gd name="T65" fmla="*/ 124260 h 285"/>
                <a:gd name="T66" fmla="*/ 46621 w 223"/>
                <a:gd name="T67" fmla="*/ 128242 h 285"/>
                <a:gd name="T68" fmla="*/ 41090 w 223"/>
                <a:gd name="T69" fmla="*/ 131429 h 285"/>
                <a:gd name="T70" fmla="*/ 34768 w 223"/>
                <a:gd name="T71" fmla="*/ 136208 h 285"/>
                <a:gd name="T72" fmla="*/ 30027 w 223"/>
                <a:gd name="T73" fmla="*/ 139394 h 285"/>
                <a:gd name="T74" fmla="*/ 24496 w 223"/>
                <a:gd name="T75" fmla="*/ 141784 h 285"/>
                <a:gd name="T76" fmla="*/ 19755 w 223"/>
                <a:gd name="T77" fmla="*/ 144970 h 285"/>
                <a:gd name="T78" fmla="*/ 16594 w 223"/>
                <a:gd name="T79" fmla="*/ 148156 h 285"/>
                <a:gd name="T80" fmla="*/ 11063 w 223"/>
                <a:gd name="T81" fmla="*/ 152935 h 285"/>
                <a:gd name="T82" fmla="*/ 6322 w 223"/>
                <a:gd name="T83" fmla="*/ 156121 h 285"/>
                <a:gd name="T84" fmla="*/ 0 w 223"/>
                <a:gd name="T85" fmla="*/ 160104 h 285"/>
                <a:gd name="T86" fmla="*/ 0 w 223"/>
                <a:gd name="T87" fmla="*/ 161697 h 285"/>
                <a:gd name="T88" fmla="*/ 0 w 223"/>
                <a:gd name="T89" fmla="*/ 161697 h 285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23" h="285">
                  <a:moveTo>
                    <a:pt x="0" y="203"/>
                  </a:moveTo>
                  <a:lnTo>
                    <a:pt x="2" y="205"/>
                  </a:lnTo>
                  <a:lnTo>
                    <a:pt x="12" y="211"/>
                  </a:lnTo>
                  <a:lnTo>
                    <a:pt x="15" y="215"/>
                  </a:lnTo>
                  <a:lnTo>
                    <a:pt x="19" y="220"/>
                  </a:lnTo>
                  <a:lnTo>
                    <a:pt x="21" y="228"/>
                  </a:lnTo>
                  <a:lnTo>
                    <a:pt x="25" y="237"/>
                  </a:lnTo>
                  <a:lnTo>
                    <a:pt x="25" y="245"/>
                  </a:lnTo>
                  <a:lnTo>
                    <a:pt x="27" y="255"/>
                  </a:lnTo>
                  <a:lnTo>
                    <a:pt x="25" y="262"/>
                  </a:lnTo>
                  <a:lnTo>
                    <a:pt x="25" y="270"/>
                  </a:lnTo>
                  <a:lnTo>
                    <a:pt x="23" y="275"/>
                  </a:lnTo>
                  <a:lnTo>
                    <a:pt x="23" y="281"/>
                  </a:lnTo>
                  <a:lnTo>
                    <a:pt x="23" y="283"/>
                  </a:lnTo>
                  <a:lnTo>
                    <a:pt x="23" y="285"/>
                  </a:lnTo>
                  <a:lnTo>
                    <a:pt x="143" y="148"/>
                  </a:lnTo>
                  <a:lnTo>
                    <a:pt x="143" y="106"/>
                  </a:lnTo>
                  <a:lnTo>
                    <a:pt x="171" y="91"/>
                  </a:lnTo>
                  <a:lnTo>
                    <a:pt x="223" y="15"/>
                  </a:lnTo>
                  <a:lnTo>
                    <a:pt x="219" y="0"/>
                  </a:lnTo>
                  <a:lnTo>
                    <a:pt x="133" y="81"/>
                  </a:lnTo>
                  <a:lnTo>
                    <a:pt x="133" y="120"/>
                  </a:lnTo>
                  <a:lnTo>
                    <a:pt x="131" y="120"/>
                  </a:lnTo>
                  <a:lnTo>
                    <a:pt x="124" y="123"/>
                  </a:lnTo>
                  <a:lnTo>
                    <a:pt x="120" y="123"/>
                  </a:lnTo>
                  <a:lnTo>
                    <a:pt x="114" y="127"/>
                  </a:lnTo>
                  <a:lnTo>
                    <a:pt x="109" y="131"/>
                  </a:lnTo>
                  <a:lnTo>
                    <a:pt x="103" y="135"/>
                  </a:lnTo>
                  <a:lnTo>
                    <a:pt x="95" y="137"/>
                  </a:lnTo>
                  <a:lnTo>
                    <a:pt x="88" y="142"/>
                  </a:lnTo>
                  <a:lnTo>
                    <a:pt x="80" y="146"/>
                  </a:lnTo>
                  <a:lnTo>
                    <a:pt x="72" y="152"/>
                  </a:lnTo>
                  <a:lnTo>
                    <a:pt x="65" y="156"/>
                  </a:lnTo>
                  <a:lnTo>
                    <a:pt x="59" y="161"/>
                  </a:lnTo>
                  <a:lnTo>
                    <a:pt x="52" y="165"/>
                  </a:lnTo>
                  <a:lnTo>
                    <a:pt x="44" y="171"/>
                  </a:lnTo>
                  <a:lnTo>
                    <a:pt x="38" y="175"/>
                  </a:lnTo>
                  <a:lnTo>
                    <a:pt x="31" y="178"/>
                  </a:lnTo>
                  <a:lnTo>
                    <a:pt x="25" y="182"/>
                  </a:lnTo>
                  <a:lnTo>
                    <a:pt x="21" y="186"/>
                  </a:lnTo>
                  <a:lnTo>
                    <a:pt x="14" y="192"/>
                  </a:lnTo>
                  <a:lnTo>
                    <a:pt x="8" y="196"/>
                  </a:lnTo>
                  <a:lnTo>
                    <a:pt x="0" y="201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E08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56" name="Freeform 137"/>
            <p:cNvSpPr>
              <a:spLocks/>
            </p:cNvSpPr>
            <p:nvPr/>
          </p:nvSpPr>
          <p:spPr bwMode="auto">
            <a:xfrm>
              <a:off x="6878638" y="4452938"/>
              <a:ext cx="111125" cy="49213"/>
            </a:xfrm>
            <a:custGeom>
              <a:avLst/>
              <a:gdLst>
                <a:gd name="T0" fmla="*/ 0 w 140"/>
                <a:gd name="T1" fmla="*/ 0 h 63"/>
                <a:gd name="T2" fmla="*/ 0 w 140"/>
                <a:gd name="T3" fmla="*/ 1562 h 63"/>
                <a:gd name="T4" fmla="*/ 2381 w 140"/>
                <a:gd name="T5" fmla="*/ 4687 h 63"/>
                <a:gd name="T6" fmla="*/ 5556 w 140"/>
                <a:gd name="T7" fmla="*/ 9374 h 63"/>
                <a:gd name="T8" fmla="*/ 11906 w 140"/>
                <a:gd name="T9" fmla="*/ 14842 h 63"/>
                <a:gd name="T10" fmla="*/ 17463 w 140"/>
                <a:gd name="T11" fmla="*/ 21091 h 63"/>
                <a:gd name="T12" fmla="*/ 25400 w 140"/>
                <a:gd name="T13" fmla="*/ 26559 h 63"/>
                <a:gd name="T14" fmla="*/ 32544 w 140"/>
                <a:gd name="T15" fmla="*/ 34371 h 63"/>
                <a:gd name="T16" fmla="*/ 42069 w 140"/>
                <a:gd name="T17" fmla="*/ 39839 h 63"/>
                <a:gd name="T18" fmla="*/ 49213 w 140"/>
                <a:gd name="T19" fmla="*/ 42964 h 63"/>
                <a:gd name="T20" fmla="*/ 58738 w 140"/>
                <a:gd name="T21" fmla="*/ 44526 h 63"/>
                <a:gd name="T22" fmla="*/ 65881 w 140"/>
                <a:gd name="T23" fmla="*/ 47651 h 63"/>
                <a:gd name="T24" fmla="*/ 75406 w 140"/>
                <a:gd name="T25" fmla="*/ 49213 h 63"/>
                <a:gd name="T26" fmla="*/ 79375 w 140"/>
                <a:gd name="T27" fmla="*/ 49213 h 63"/>
                <a:gd name="T28" fmla="*/ 85725 w 140"/>
                <a:gd name="T29" fmla="*/ 49213 h 63"/>
                <a:gd name="T30" fmla="*/ 88900 w 140"/>
                <a:gd name="T31" fmla="*/ 49213 h 63"/>
                <a:gd name="T32" fmla="*/ 90488 w 140"/>
                <a:gd name="T33" fmla="*/ 49213 h 63"/>
                <a:gd name="T34" fmla="*/ 111125 w 140"/>
                <a:gd name="T35" fmla="*/ 10155 h 63"/>
                <a:gd name="T36" fmla="*/ 96044 w 140"/>
                <a:gd name="T37" fmla="*/ 6249 h 63"/>
                <a:gd name="T38" fmla="*/ 77788 w 140"/>
                <a:gd name="T39" fmla="*/ 28122 h 63"/>
                <a:gd name="T40" fmla="*/ 0 w 140"/>
                <a:gd name="T41" fmla="*/ 0 h 63"/>
                <a:gd name="T42" fmla="*/ 0 w 140"/>
                <a:gd name="T43" fmla="*/ 0 h 63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40" h="63">
                  <a:moveTo>
                    <a:pt x="0" y="0"/>
                  </a:moveTo>
                  <a:lnTo>
                    <a:pt x="0" y="2"/>
                  </a:lnTo>
                  <a:lnTo>
                    <a:pt x="3" y="6"/>
                  </a:lnTo>
                  <a:lnTo>
                    <a:pt x="7" y="12"/>
                  </a:lnTo>
                  <a:lnTo>
                    <a:pt x="15" y="19"/>
                  </a:lnTo>
                  <a:lnTo>
                    <a:pt x="22" y="27"/>
                  </a:lnTo>
                  <a:lnTo>
                    <a:pt x="32" y="34"/>
                  </a:lnTo>
                  <a:lnTo>
                    <a:pt x="41" y="44"/>
                  </a:lnTo>
                  <a:lnTo>
                    <a:pt x="53" y="51"/>
                  </a:lnTo>
                  <a:lnTo>
                    <a:pt x="62" y="55"/>
                  </a:lnTo>
                  <a:lnTo>
                    <a:pt x="74" y="57"/>
                  </a:lnTo>
                  <a:lnTo>
                    <a:pt x="83" y="61"/>
                  </a:lnTo>
                  <a:lnTo>
                    <a:pt x="95" y="63"/>
                  </a:lnTo>
                  <a:lnTo>
                    <a:pt x="100" y="63"/>
                  </a:lnTo>
                  <a:lnTo>
                    <a:pt x="108" y="63"/>
                  </a:lnTo>
                  <a:lnTo>
                    <a:pt x="112" y="63"/>
                  </a:lnTo>
                  <a:lnTo>
                    <a:pt x="114" y="63"/>
                  </a:lnTo>
                  <a:lnTo>
                    <a:pt x="140" y="13"/>
                  </a:lnTo>
                  <a:lnTo>
                    <a:pt x="121" y="8"/>
                  </a:lnTo>
                  <a:lnTo>
                    <a:pt x="98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3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57" name="Freeform 138"/>
            <p:cNvSpPr>
              <a:spLocks/>
            </p:cNvSpPr>
            <p:nvPr/>
          </p:nvSpPr>
          <p:spPr bwMode="auto">
            <a:xfrm>
              <a:off x="6929438" y="4452938"/>
              <a:ext cx="46038" cy="69850"/>
            </a:xfrm>
            <a:custGeom>
              <a:avLst/>
              <a:gdLst>
                <a:gd name="T0" fmla="*/ 18577 w 57"/>
                <a:gd name="T1" fmla="*/ 50006 h 88"/>
                <a:gd name="T2" fmla="*/ 46038 w 57"/>
                <a:gd name="T3" fmla="*/ 10319 h 88"/>
                <a:gd name="T4" fmla="*/ 40384 w 57"/>
                <a:gd name="T5" fmla="*/ 0 h 88"/>
                <a:gd name="T6" fmla="*/ 0 w 57"/>
                <a:gd name="T7" fmla="*/ 43656 h 88"/>
                <a:gd name="T8" fmla="*/ 9692 w 57"/>
                <a:gd name="T9" fmla="*/ 46831 h 88"/>
                <a:gd name="T10" fmla="*/ 3231 w 57"/>
                <a:gd name="T11" fmla="*/ 66675 h 88"/>
                <a:gd name="T12" fmla="*/ 10500 w 57"/>
                <a:gd name="T13" fmla="*/ 69850 h 88"/>
                <a:gd name="T14" fmla="*/ 18577 w 57"/>
                <a:gd name="T15" fmla="*/ 50006 h 88"/>
                <a:gd name="T16" fmla="*/ 18577 w 57"/>
                <a:gd name="T17" fmla="*/ 50006 h 8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7" h="88">
                  <a:moveTo>
                    <a:pt x="23" y="63"/>
                  </a:moveTo>
                  <a:lnTo>
                    <a:pt x="57" y="13"/>
                  </a:lnTo>
                  <a:lnTo>
                    <a:pt x="50" y="0"/>
                  </a:lnTo>
                  <a:lnTo>
                    <a:pt x="0" y="55"/>
                  </a:lnTo>
                  <a:lnTo>
                    <a:pt x="12" y="59"/>
                  </a:lnTo>
                  <a:lnTo>
                    <a:pt x="4" y="84"/>
                  </a:lnTo>
                  <a:lnTo>
                    <a:pt x="13" y="88"/>
                  </a:lnTo>
                  <a:lnTo>
                    <a:pt x="23" y="63"/>
                  </a:lnTo>
                  <a:close/>
                </a:path>
              </a:pathLst>
            </a:custGeom>
            <a:solidFill>
              <a:srgbClr val="00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58" name="Freeform 139"/>
            <p:cNvSpPr>
              <a:spLocks/>
            </p:cNvSpPr>
            <p:nvPr/>
          </p:nvSpPr>
          <p:spPr bwMode="auto">
            <a:xfrm>
              <a:off x="6810375" y="4408488"/>
              <a:ext cx="55563" cy="325438"/>
            </a:xfrm>
            <a:custGeom>
              <a:avLst/>
              <a:gdLst>
                <a:gd name="T0" fmla="*/ 38100 w 70"/>
                <a:gd name="T1" fmla="*/ 1584 h 411"/>
                <a:gd name="T2" fmla="*/ 34925 w 70"/>
                <a:gd name="T3" fmla="*/ 11877 h 411"/>
                <a:gd name="T4" fmla="*/ 33338 w 70"/>
                <a:gd name="T5" fmla="*/ 23755 h 411"/>
                <a:gd name="T6" fmla="*/ 33338 w 70"/>
                <a:gd name="T7" fmla="*/ 34840 h 411"/>
                <a:gd name="T8" fmla="*/ 31750 w 70"/>
                <a:gd name="T9" fmla="*/ 43550 h 411"/>
                <a:gd name="T10" fmla="*/ 30163 w 70"/>
                <a:gd name="T11" fmla="*/ 53052 h 411"/>
                <a:gd name="T12" fmla="*/ 30163 w 70"/>
                <a:gd name="T13" fmla="*/ 63346 h 411"/>
                <a:gd name="T14" fmla="*/ 30163 w 70"/>
                <a:gd name="T15" fmla="*/ 73639 h 411"/>
                <a:gd name="T16" fmla="*/ 30163 w 70"/>
                <a:gd name="T17" fmla="*/ 85517 h 411"/>
                <a:gd name="T18" fmla="*/ 30163 w 70"/>
                <a:gd name="T19" fmla="*/ 96602 h 411"/>
                <a:gd name="T20" fmla="*/ 30163 w 70"/>
                <a:gd name="T21" fmla="*/ 110063 h 411"/>
                <a:gd name="T22" fmla="*/ 30163 w 70"/>
                <a:gd name="T23" fmla="*/ 123524 h 411"/>
                <a:gd name="T24" fmla="*/ 31750 w 70"/>
                <a:gd name="T25" fmla="*/ 138568 h 411"/>
                <a:gd name="T26" fmla="*/ 31750 w 70"/>
                <a:gd name="T27" fmla="*/ 153613 h 411"/>
                <a:gd name="T28" fmla="*/ 33338 w 70"/>
                <a:gd name="T29" fmla="*/ 170241 h 411"/>
                <a:gd name="T30" fmla="*/ 34925 w 70"/>
                <a:gd name="T31" fmla="*/ 186870 h 411"/>
                <a:gd name="T32" fmla="*/ 38100 w 70"/>
                <a:gd name="T33" fmla="*/ 205081 h 411"/>
                <a:gd name="T34" fmla="*/ 38894 w 70"/>
                <a:gd name="T35" fmla="*/ 221710 h 411"/>
                <a:gd name="T36" fmla="*/ 42069 w 70"/>
                <a:gd name="T37" fmla="*/ 237546 h 411"/>
                <a:gd name="T38" fmla="*/ 43657 w 70"/>
                <a:gd name="T39" fmla="*/ 254174 h 411"/>
                <a:gd name="T40" fmla="*/ 45244 w 70"/>
                <a:gd name="T41" fmla="*/ 269219 h 411"/>
                <a:gd name="T42" fmla="*/ 48419 w 70"/>
                <a:gd name="T43" fmla="*/ 282680 h 411"/>
                <a:gd name="T44" fmla="*/ 50007 w 70"/>
                <a:gd name="T45" fmla="*/ 295349 h 411"/>
                <a:gd name="T46" fmla="*/ 51594 w 70"/>
                <a:gd name="T47" fmla="*/ 307226 h 411"/>
                <a:gd name="T48" fmla="*/ 53182 w 70"/>
                <a:gd name="T49" fmla="*/ 313561 h 411"/>
                <a:gd name="T50" fmla="*/ 53975 w 70"/>
                <a:gd name="T51" fmla="*/ 322271 h 411"/>
                <a:gd name="T52" fmla="*/ 0 w 70"/>
                <a:gd name="T53" fmla="*/ 289014 h 411"/>
                <a:gd name="T54" fmla="*/ 0 w 70"/>
                <a:gd name="T55" fmla="*/ 284263 h 411"/>
                <a:gd name="T56" fmla="*/ 0 w 70"/>
                <a:gd name="T57" fmla="*/ 272386 h 411"/>
                <a:gd name="T58" fmla="*/ 0 w 70"/>
                <a:gd name="T59" fmla="*/ 263676 h 411"/>
                <a:gd name="T60" fmla="*/ 0 w 70"/>
                <a:gd name="T61" fmla="*/ 254174 h 411"/>
                <a:gd name="T62" fmla="*/ 1588 w 70"/>
                <a:gd name="T63" fmla="*/ 243881 h 411"/>
                <a:gd name="T64" fmla="*/ 1588 w 70"/>
                <a:gd name="T65" fmla="*/ 232003 h 411"/>
                <a:gd name="T66" fmla="*/ 1588 w 70"/>
                <a:gd name="T67" fmla="*/ 218542 h 411"/>
                <a:gd name="T68" fmla="*/ 3175 w 70"/>
                <a:gd name="T69" fmla="*/ 206665 h 411"/>
                <a:gd name="T70" fmla="*/ 4763 w 70"/>
                <a:gd name="T71" fmla="*/ 191620 h 411"/>
                <a:gd name="T72" fmla="*/ 4763 w 70"/>
                <a:gd name="T73" fmla="*/ 177368 h 411"/>
                <a:gd name="T74" fmla="*/ 6350 w 70"/>
                <a:gd name="T75" fmla="*/ 162323 h 411"/>
                <a:gd name="T76" fmla="*/ 7938 w 70"/>
                <a:gd name="T77" fmla="*/ 148862 h 411"/>
                <a:gd name="T78" fmla="*/ 7938 w 70"/>
                <a:gd name="T79" fmla="*/ 135401 h 411"/>
                <a:gd name="T80" fmla="*/ 10319 w 70"/>
                <a:gd name="T81" fmla="*/ 121940 h 411"/>
                <a:gd name="T82" fmla="*/ 10319 w 70"/>
                <a:gd name="T83" fmla="*/ 108479 h 411"/>
                <a:gd name="T84" fmla="*/ 13494 w 70"/>
                <a:gd name="T85" fmla="*/ 96602 h 411"/>
                <a:gd name="T86" fmla="*/ 15081 w 70"/>
                <a:gd name="T87" fmla="*/ 83141 h 411"/>
                <a:gd name="T88" fmla="*/ 18256 w 70"/>
                <a:gd name="T89" fmla="*/ 72056 h 411"/>
                <a:gd name="T90" fmla="*/ 19844 w 70"/>
                <a:gd name="T91" fmla="*/ 60178 h 411"/>
                <a:gd name="T92" fmla="*/ 23019 w 70"/>
                <a:gd name="T93" fmla="*/ 51468 h 411"/>
                <a:gd name="T94" fmla="*/ 23813 w 70"/>
                <a:gd name="T95" fmla="*/ 40383 h 411"/>
                <a:gd name="T96" fmla="*/ 26988 w 70"/>
                <a:gd name="T97" fmla="*/ 33256 h 411"/>
                <a:gd name="T98" fmla="*/ 31750 w 70"/>
                <a:gd name="T99" fmla="*/ 18212 h 411"/>
                <a:gd name="T100" fmla="*/ 34925 w 70"/>
                <a:gd name="T101" fmla="*/ 7918 h 411"/>
                <a:gd name="T102" fmla="*/ 38894 w 70"/>
                <a:gd name="T103" fmla="*/ 0 h 41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0" h="411">
                  <a:moveTo>
                    <a:pt x="49" y="0"/>
                  </a:moveTo>
                  <a:lnTo>
                    <a:pt x="48" y="2"/>
                  </a:lnTo>
                  <a:lnTo>
                    <a:pt x="48" y="10"/>
                  </a:lnTo>
                  <a:lnTo>
                    <a:pt x="44" y="15"/>
                  </a:lnTo>
                  <a:lnTo>
                    <a:pt x="44" y="21"/>
                  </a:lnTo>
                  <a:lnTo>
                    <a:pt x="42" y="30"/>
                  </a:lnTo>
                  <a:lnTo>
                    <a:pt x="42" y="40"/>
                  </a:lnTo>
                  <a:lnTo>
                    <a:pt x="42" y="44"/>
                  </a:lnTo>
                  <a:lnTo>
                    <a:pt x="40" y="49"/>
                  </a:lnTo>
                  <a:lnTo>
                    <a:pt x="40" y="55"/>
                  </a:lnTo>
                  <a:lnTo>
                    <a:pt x="40" y="61"/>
                  </a:lnTo>
                  <a:lnTo>
                    <a:pt x="38" y="67"/>
                  </a:lnTo>
                  <a:lnTo>
                    <a:pt x="38" y="72"/>
                  </a:lnTo>
                  <a:lnTo>
                    <a:pt x="38" y="80"/>
                  </a:lnTo>
                  <a:lnTo>
                    <a:pt x="38" y="88"/>
                  </a:lnTo>
                  <a:lnTo>
                    <a:pt x="38" y="93"/>
                  </a:lnTo>
                  <a:lnTo>
                    <a:pt x="38" y="101"/>
                  </a:lnTo>
                  <a:lnTo>
                    <a:pt x="38" y="108"/>
                  </a:lnTo>
                  <a:lnTo>
                    <a:pt x="38" y="116"/>
                  </a:lnTo>
                  <a:lnTo>
                    <a:pt x="38" y="122"/>
                  </a:lnTo>
                  <a:lnTo>
                    <a:pt x="38" y="131"/>
                  </a:lnTo>
                  <a:lnTo>
                    <a:pt x="38" y="139"/>
                  </a:lnTo>
                  <a:lnTo>
                    <a:pt x="38" y="148"/>
                  </a:lnTo>
                  <a:lnTo>
                    <a:pt x="38" y="156"/>
                  </a:lnTo>
                  <a:lnTo>
                    <a:pt x="38" y="165"/>
                  </a:lnTo>
                  <a:lnTo>
                    <a:pt x="40" y="175"/>
                  </a:lnTo>
                  <a:lnTo>
                    <a:pt x="40" y="184"/>
                  </a:lnTo>
                  <a:lnTo>
                    <a:pt x="40" y="194"/>
                  </a:lnTo>
                  <a:lnTo>
                    <a:pt x="42" y="203"/>
                  </a:lnTo>
                  <a:lnTo>
                    <a:pt x="42" y="215"/>
                  </a:lnTo>
                  <a:lnTo>
                    <a:pt x="44" y="226"/>
                  </a:lnTo>
                  <a:lnTo>
                    <a:pt x="44" y="236"/>
                  </a:lnTo>
                  <a:lnTo>
                    <a:pt x="48" y="247"/>
                  </a:lnTo>
                  <a:lnTo>
                    <a:pt x="48" y="259"/>
                  </a:lnTo>
                  <a:lnTo>
                    <a:pt x="49" y="270"/>
                  </a:lnTo>
                  <a:lnTo>
                    <a:pt x="49" y="280"/>
                  </a:lnTo>
                  <a:lnTo>
                    <a:pt x="51" y="291"/>
                  </a:lnTo>
                  <a:lnTo>
                    <a:pt x="53" y="300"/>
                  </a:lnTo>
                  <a:lnTo>
                    <a:pt x="55" y="312"/>
                  </a:lnTo>
                  <a:lnTo>
                    <a:pt x="55" y="321"/>
                  </a:lnTo>
                  <a:lnTo>
                    <a:pt x="57" y="331"/>
                  </a:lnTo>
                  <a:lnTo>
                    <a:pt x="57" y="340"/>
                  </a:lnTo>
                  <a:lnTo>
                    <a:pt x="59" y="350"/>
                  </a:lnTo>
                  <a:lnTo>
                    <a:pt x="61" y="357"/>
                  </a:lnTo>
                  <a:lnTo>
                    <a:pt x="61" y="365"/>
                  </a:lnTo>
                  <a:lnTo>
                    <a:pt x="63" y="373"/>
                  </a:lnTo>
                  <a:lnTo>
                    <a:pt x="65" y="382"/>
                  </a:lnTo>
                  <a:lnTo>
                    <a:pt x="65" y="388"/>
                  </a:lnTo>
                  <a:lnTo>
                    <a:pt x="65" y="392"/>
                  </a:lnTo>
                  <a:lnTo>
                    <a:pt x="67" y="396"/>
                  </a:lnTo>
                  <a:lnTo>
                    <a:pt x="68" y="401"/>
                  </a:lnTo>
                  <a:lnTo>
                    <a:pt x="68" y="407"/>
                  </a:lnTo>
                  <a:lnTo>
                    <a:pt x="70" y="411"/>
                  </a:lnTo>
                  <a:lnTo>
                    <a:pt x="0" y="365"/>
                  </a:lnTo>
                  <a:lnTo>
                    <a:pt x="0" y="363"/>
                  </a:lnTo>
                  <a:lnTo>
                    <a:pt x="0" y="359"/>
                  </a:lnTo>
                  <a:lnTo>
                    <a:pt x="0" y="352"/>
                  </a:lnTo>
                  <a:lnTo>
                    <a:pt x="0" y="344"/>
                  </a:lnTo>
                  <a:lnTo>
                    <a:pt x="0" y="338"/>
                  </a:lnTo>
                  <a:lnTo>
                    <a:pt x="0" y="333"/>
                  </a:lnTo>
                  <a:lnTo>
                    <a:pt x="0" y="325"/>
                  </a:lnTo>
                  <a:lnTo>
                    <a:pt x="0" y="321"/>
                  </a:lnTo>
                  <a:lnTo>
                    <a:pt x="0" y="314"/>
                  </a:lnTo>
                  <a:lnTo>
                    <a:pt x="2" y="308"/>
                  </a:lnTo>
                  <a:lnTo>
                    <a:pt x="2" y="300"/>
                  </a:lnTo>
                  <a:lnTo>
                    <a:pt x="2" y="293"/>
                  </a:lnTo>
                  <a:lnTo>
                    <a:pt x="2" y="285"/>
                  </a:lnTo>
                  <a:lnTo>
                    <a:pt x="2" y="276"/>
                  </a:lnTo>
                  <a:lnTo>
                    <a:pt x="2" y="268"/>
                  </a:lnTo>
                  <a:lnTo>
                    <a:pt x="4" y="261"/>
                  </a:lnTo>
                  <a:lnTo>
                    <a:pt x="4" y="251"/>
                  </a:lnTo>
                  <a:lnTo>
                    <a:pt x="6" y="242"/>
                  </a:lnTo>
                  <a:lnTo>
                    <a:pt x="6" y="234"/>
                  </a:lnTo>
                  <a:lnTo>
                    <a:pt x="6" y="224"/>
                  </a:lnTo>
                  <a:lnTo>
                    <a:pt x="6" y="215"/>
                  </a:lnTo>
                  <a:lnTo>
                    <a:pt x="8" y="205"/>
                  </a:lnTo>
                  <a:lnTo>
                    <a:pt x="8" y="196"/>
                  </a:lnTo>
                  <a:lnTo>
                    <a:pt x="10" y="188"/>
                  </a:lnTo>
                  <a:lnTo>
                    <a:pt x="10" y="179"/>
                  </a:lnTo>
                  <a:lnTo>
                    <a:pt x="10" y="171"/>
                  </a:lnTo>
                  <a:lnTo>
                    <a:pt x="11" y="162"/>
                  </a:lnTo>
                  <a:lnTo>
                    <a:pt x="13" y="154"/>
                  </a:lnTo>
                  <a:lnTo>
                    <a:pt x="13" y="145"/>
                  </a:lnTo>
                  <a:lnTo>
                    <a:pt x="13" y="137"/>
                  </a:lnTo>
                  <a:lnTo>
                    <a:pt x="15" y="129"/>
                  </a:lnTo>
                  <a:lnTo>
                    <a:pt x="17" y="122"/>
                  </a:lnTo>
                  <a:lnTo>
                    <a:pt x="17" y="112"/>
                  </a:lnTo>
                  <a:lnTo>
                    <a:pt x="19" y="105"/>
                  </a:lnTo>
                  <a:lnTo>
                    <a:pt x="21" y="97"/>
                  </a:lnTo>
                  <a:lnTo>
                    <a:pt x="23" y="91"/>
                  </a:lnTo>
                  <a:lnTo>
                    <a:pt x="23" y="84"/>
                  </a:lnTo>
                  <a:lnTo>
                    <a:pt x="25" y="76"/>
                  </a:lnTo>
                  <a:lnTo>
                    <a:pt x="27" y="70"/>
                  </a:lnTo>
                  <a:lnTo>
                    <a:pt x="29" y="65"/>
                  </a:lnTo>
                  <a:lnTo>
                    <a:pt x="29" y="59"/>
                  </a:lnTo>
                  <a:lnTo>
                    <a:pt x="30" y="51"/>
                  </a:lnTo>
                  <a:lnTo>
                    <a:pt x="32" y="48"/>
                  </a:lnTo>
                  <a:lnTo>
                    <a:pt x="34" y="42"/>
                  </a:lnTo>
                  <a:lnTo>
                    <a:pt x="36" y="32"/>
                  </a:lnTo>
                  <a:lnTo>
                    <a:pt x="40" y="23"/>
                  </a:lnTo>
                  <a:lnTo>
                    <a:pt x="42" y="15"/>
                  </a:lnTo>
                  <a:lnTo>
                    <a:pt x="44" y="10"/>
                  </a:lnTo>
                  <a:lnTo>
                    <a:pt x="48" y="2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59" name="Freeform 140"/>
            <p:cNvSpPr>
              <a:spLocks/>
            </p:cNvSpPr>
            <p:nvPr/>
          </p:nvSpPr>
          <p:spPr bwMode="auto">
            <a:xfrm>
              <a:off x="6840538" y="4357688"/>
              <a:ext cx="20638" cy="46038"/>
            </a:xfrm>
            <a:custGeom>
              <a:avLst/>
              <a:gdLst>
                <a:gd name="T0" fmla="*/ 7644 w 27"/>
                <a:gd name="T1" fmla="*/ 46038 h 57"/>
                <a:gd name="T2" fmla="*/ 20638 w 27"/>
                <a:gd name="T3" fmla="*/ 12923 h 57"/>
                <a:gd name="T4" fmla="*/ 14523 w 27"/>
                <a:gd name="T5" fmla="*/ 0 h 57"/>
                <a:gd name="T6" fmla="*/ 0 w 27"/>
                <a:gd name="T7" fmla="*/ 16961 h 57"/>
                <a:gd name="T8" fmla="*/ 7644 w 27"/>
                <a:gd name="T9" fmla="*/ 46038 h 57"/>
                <a:gd name="T10" fmla="*/ 7644 w 27"/>
                <a:gd name="T11" fmla="*/ 46038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57">
                  <a:moveTo>
                    <a:pt x="10" y="57"/>
                  </a:moveTo>
                  <a:lnTo>
                    <a:pt x="27" y="16"/>
                  </a:lnTo>
                  <a:lnTo>
                    <a:pt x="19" y="0"/>
                  </a:lnTo>
                  <a:lnTo>
                    <a:pt x="0" y="21"/>
                  </a:lnTo>
                  <a:lnTo>
                    <a:pt x="10" y="57"/>
                  </a:lnTo>
                  <a:close/>
                </a:path>
              </a:pathLst>
            </a:custGeom>
            <a:solidFill>
              <a:srgbClr val="00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60" name="Freeform 141"/>
            <p:cNvSpPr>
              <a:spLocks/>
            </p:cNvSpPr>
            <p:nvPr/>
          </p:nvSpPr>
          <p:spPr bwMode="auto">
            <a:xfrm>
              <a:off x="7124700" y="4467225"/>
              <a:ext cx="122238" cy="87313"/>
            </a:xfrm>
            <a:custGeom>
              <a:avLst/>
              <a:gdLst>
                <a:gd name="T0" fmla="*/ 0 w 154"/>
                <a:gd name="T1" fmla="*/ 87313 h 110"/>
                <a:gd name="T2" fmla="*/ 0 w 154"/>
                <a:gd name="T3" fmla="*/ 86519 h 110"/>
                <a:gd name="T4" fmla="*/ 3175 w 154"/>
                <a:gd name="T5" fmla="*/ 83344 h 110"/>
                <a:gd name="T6" fmla="*/ 7938 w 154"/>
                <a:gd name="T7" fmla="*/ 76994 h 110"/>
                <a:gd name="T8" fmla="*/ 15081 w 154"/>
                <a:gd name="T9" fmla="*/ 71438 h 110"/>
                <a:gd name="T10" fmla="*/ 18256 w 154"/>
                <a:gd name="T11" fmla="*/ 68263 h 110"/>
                <a:gd name="T12" fmla="*/ 24606 w 154"/>
                <a:gd name="T13" fmla="*/ 63500 h 110"/>
                <a:gd name="T14" fmla="*/ 28575 w 154"/>
                <a:gd name="T15" fmla="*/ 58738 h 110"/>
                <a:gd name="T16" fmla="*/ 33338 w 154"/>
                <a:gd name="T17" fmla="*/ 56357 h 110"/>
                <a:gd name="T18" fmla="*/ 39688 w 154"/>
                <a:gd name="T19" fmla="*/ 51594 h 110"/>
                <a:gd name="T20" fmla="*/ 43656 w 154"/>
                <a:gd name="T21" fmla="*/ 46832 h 110"/>
                <a:gd name="T22" fmla="*/ 50006 w 154"/>
                <a:gd name="T23" fmla="*/ 43657 h 110"/>
                <a:gd name="T24" fmla="*/ 57944 w 154"/>
                <a:gd name="T25" fmla="*/ 39688 h 110"/>
                <a:gd name="T26" fmla="*/ 61913 w 154"/>
                <a:gd name="T27" fmla="*/ 34925 h 110"/>
                <a:gd name="T28" fmla="*/ 68263 w 154"/>
                <a:gd name="T29" fmla="*/ 31750 h 110"/>
                <a:gd name="T30" fmla="*/ 73819 w 154"/>
                <a:gd name="T31" fmla="*/ 26988 h 110"/>
                <a:gd name="T32" fmla="*/ 80169 w 154"/>
                <a:gd name="T33" fmla="*/ 24606 h 110"/>
                <a:gd name="T34" fmla="*/ 84932 w 154"/>
                <a:gd name="T35" fmla="*/ 19844 h 110"/>
                <a:gd name="T36" fmla="*/ 90488 w 154"/>
                <a:gd name="T37" fmla="*/ 16669 h 110"/>
                <a:gd name="T38" fmla="*/ 95250 w 154"/>
                <a:gd name="T39" fmla="*/ 13494 h 110"/>
                <a:gd name="T40" fmla="*/ 101600 w 154"/>
                <a:gd name="T41" fmla="*/ 11906 h 110"/>
                <a:gd name="T42" fmla="*/ 110332 w 154"/>
                <a:gd name="T43" fmla="*/ 6350 h 110"/>
                <a:gd name="T44" fmla="*/ 116682 w 154"/>
                <a:gd name="T45" fmla="*/ 3175 h 110"/>
                <a:gd name="T46" fmla="*/ 120650 w 154"/>
                <a:gd name="T47" fmla="*/ 0 h 110"/>
                <a:gd name="T48" fmla="*/ 122238 w 154"/>
                <a:gd name="T49" fmla="*/ 0 h 110"/>
                <a:gd name="T50" fmla="*/ 122238 w 154"/>
                <a:gd name="T51" fmla="*/ 13494 h 110"/>
                <a:gd name="T52" fmla="*/ 0 w 154"/>
                <a:gd name="T53" fmla="*/ 87313 h 110"/>
                <a:gd name="T54" fmla="*/ 0 w 154"/>
                <a:gd name="T55" fmla="*/ 87313 h 11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54" h="110">
                  <a:moveTo>
                    <a:pt x="0" y="110"/>
                  </a:moveTo>
                  <a:lnTo>
                    <a:pt x="0" y="109"/>
                  </a:lnTo>
                  <a:lnTo>
                    <a:pt x="4" y="105"/>
                  </a:lnTo>
                  <a:lnTo>
                    <a:pt x="10" y="97"/>
                  </a:lnTo>
                  <a:lnTo>
                    <a:pt x="19" y="90"/>
                  </a:lnTo>
                  <a:lnTo>
                    <a:pt x="23" y="86"/>
                  </a:lnTo>
                  <a:lnTo>
                    <a:pt x="31" y="80"/>
                  </a:lnTo>
                  <a:lnTo>
                    <a:pt x="36" y="74"/>
                  </a:lnTo>
                  <a:lnTo>
                    <a:pt x="42" y="71"/>
                  </a:lnTo>
                  <a:lnTo>
                    <a:pt x="50" y="65"/>
                  </a:lnTo>
                  <a:lnTo>
                    <a:pt x="55" y="59"/>
                  </a:lnTo>
                  <a:lnTo>
                    <a:pt x="63" y="55"/>
                  </a:lnTo>
                  <a:lnTo>
                    <a:pt x="73" y="50"/>
                  </a:lnTo>
                  <a:lnTo>
                    <a:pt x="78" y="44"/>
                  </a:lnTo>
                  <a:lnTo>
                    <a:pt x="86" y="40"/>
                  </a:lnTo>
                  <a:lnTo>
                    <a:pt x="93" y="34"/>
                  </a:lnTo>
                  <a:lnTo>
                    <a:pt x="101" y="31"/>
                  </a:lnTo>
                  <a:lnTo>
                    <a:pt x="107" y="25"/>
                  </a:lnTo>
                  <a:lnTo>
                    <a:pt x="114" y="21"/>
                  </a:lnTo>
                  <a:lnTo>
                    <a:pt x="120" y="17"/>
                  </a:lnTo>
                  <a:lnTo>
                    <a:pt x="128" y="15"/>
                  </a:lnTo>
                  <a:lnTo>
                    <a:pt x="139" y="8"/>
                  </a:lnTo>
                  <a:lnTo>
                    <a:pt x="147" y="4"/>
                  </a:lnTo>
                  <a:lnTo>
                    <a:pt x="152" y="0"/>
                  </a:lnTo>
                  <a:lnTo>
                    <a:pt x="154" y="0"/>
                  </a:lnTo>
                  <a:lnTo>
                    <a:pt x="154" y="17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rgbClr val="FFB5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61" name="Freeform 142"/>
            <p:cNvSpPr>
              <a:spLocks/>
            </p:cNvSpPr>
            <p:nvPr/>
          </p:nvSpPr>
          <p:spPr bwMode="auto">
            <a:xfrm>
              <a:off x="7246938" y="4381500"/>
              <a:ext cx="69850" cy="71438"/>
            </a:xfrm>
            <a:custGeom>
              <a:avLst/>
              <a:gdLst>
                <a:gd name="T0" fmla="*/ 66746 w 90"/>
                <a:gd name="T1" fmla="*/ 0 h 89"/>
                <a:gd name="T2" fmla="*/ 63641 w 90"/>
                <a:gd name="T3" fmla="*/ 1605 h 89"/>
                <a:gd name="T4" fmla="*/ 58984 w 90"/>
                <a:gd name="T5" fmla="*/ 5619 h 89"/>
                <a:gd name="T6" fmla="*/ 53552 w 90"/>
                <a:gd name="T7" fmla="*/ 10435 h 89"/>
                <a:gd name="T8" fmla="*/ 47343 w 90"/>
                <a:gd name="T9" fmla="*/ 15251 h 89"/>
                <a:gd name="T10" fmla="*/ 40358 w 90"/>
                <a:gd name="T11" fmla="*/ 18462 h 89"/>
                <a:gd name="T12" fmla="*/ 32597 w 90"/>
                <a:gd name="T13" fmla="*/ 19264 h 89"/>
                <a:gd name="T14" fmla="*/ 29492 w 90"/>
                <a:gd name="T15" fmla="*/ 20870 h 89"/>
                <a:gd name="T16" fmla="*/ 25612 w 90"/>
                <a:gd name="T17" fmla="*/ 24080 h 89"/>
                <a:gd name="T18" fmla="*/ 22507 w 90"/>
                <a:gd name="T19" fmla="*/ 27291 h 89"/>
                <a:gd name="T20" fmla="*/ 20955 w 90"/>
                <a:gd name="T21" fmla="*/ 32107 h 89"/>
                <a:gd name="T22" fmla="*/ 16298 w 90"/>
                <a:gd name="T23" fmla="*/ 36120 h 89"/>
                <a:gd name="T24" fmla="*/ 13194 w 90"/>
                <a:gd name="T25" fmla="*/ 42542 h 89"/>
                <a:gd name="T26" fmla="*/ 9313 w 90"/>
                <a:gd name="T27" fmla="*/ 48963 h 89"/>
                <a:gd name="T28" fmla="*/ 6209 w 90"/>
                <a:gd name="T29" fmla="*/ 56187 h 89"/>
                <a:gd name="T30" fmla="*/ 4657 w 90"/>
                <a:gd name="T31" fmla="*/ 61003 h 89"/>
                <a:gd name="T32" fmla="*/ 1552 w 90"/>
                <a:gd name="T33" fmla="*/ 66622 h 89"/>
                <a:gd name="T34" fmla="*/ 0 w 90"/>
                <a:gd name="T35" fmla="*/ 69833 h 89"/>
                <a:gd name="T36" fmla="*/ 0 w 90"/>
                <a:gd name="T37" fmla="*/ 71438 h 89"/>
                <a:gd name="T38" fmla="*/ 69850 w 90"/>
                <a:gd name="T39" fmla="*/ 10435 h 89"/>
                <a:gd name="T40" fmla="*/ 66746 w 90"/>
                <a:gd name="T41" fmla="*/ 0 h 89"/>
                <a:gd name="T42" fmla="*/ 66746 w 90"/>
                <a:gd name="T43" fmla="*/ 0 h 8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90" h="89">
                  <a:moveTo>
                    <a:pt x="86" y="0"/>
                  </a:moveTo>
                  <a:lnTo>
                    <a:pt x="82" y="2"/>
                  </a:lnTo>
                  <a:lnTo>
                    <a:pt x="76" y="7"/>
                  </a:lnTo>
                  <a:lnTo>
                    <a:pt x="69" y="13"/>
                  </a:lnTo>
                  <a:lnTo>
                    <a:pt x="61" y="19"/>
                  </a:lnTo>
                  <a:lnTo>
                    <a:pt x="52" y="23"/>
                  </a:lnTo>
                  <a:lnTo>
                    <a:pt x="42" y="24"/>
                  </a:lnTo>
                  <a:lnTo>
                    <a:pt x="38" y="26"/>
                  </a:lnTo>
                  <a:lnTo>
                    <a:pt x="33" y="30"/>
                  </a:lnTo>
                  <a:lnTo>
                    <a:pt x="29" y="34"/>
                  </a:lnTo>
                  <a:lnTo>
                    <a:pt x="27" y="40"/>
                  </a:lnTo>
                  <a:lnTo>
                    <a:pt x="21" y="45"/>
                  </a:lnTo>
                  <a:lnTo>
                    <a:pt x="17" y="53"/>
                  </a:lnTo>
                  <a:lnTo>
                    <a:pt x="12" y="61"/>
                  </a:lnTo>
                  <a:lnTo>
                    <a:pt x="8" y="70"/>
                  </a:lnTo>
                  <a:lnTo>
                    <a:pt x="6" y="76"/>
                  </a:lnTo>
                  <a:lnTo>
                    <a:pt x="2" y="83"/>
                  </a:lnTo>
                  <a:lnTo>
                    <a:pt x="0" y="87"/>
                  </a:lnTo>
                  <a:lnTo>
                    <a:pt x="0" y="89"/>
                  </a:lnTo>
                  <a:lnTo>
                    <a:pt x="90" y="13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B5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62" name="Freeform 163"/>
            <p:cNvSpPr>
              <a:spLocks/>
            </p:cNvSpPr>
            <p:nvPr/>
          </p:nvSpPr>
          <p:spPr bwMode="auto">
            <a:xfrm>
              <a:off x="6662738" y="4318000"/>
              <a:ext cx="134938" cy="327025"/>
            </a:xfrm>
            <a:custGeom>
              <a:avLst/>
              <a:gdLst>
                <a:gd name="T0" fmla="*/ 14993 w 171"/>
                <a:gd name="T1" fmla="*/ 1591 h 411"/>
                <a:gd name="T2" fmla="*/ 18150 w 171"/>
                <a:gd name="T3" fmla="*/ 10344 h 411"/>
                <a:gd name="T4" fmla="*/ 20517 w 171"/>
                <a:gd name="T5" fmla="*/ 22279 h 411"/>
                <a:gd name="T6" fmla="*/ 23673 w 171"/>
                <a:gd name="T7" fmla="*/ 30236 h 411"/>
                <a:gd name="T8" fmla="*/ 26830 w 171"/>
                <a:gd name="T9" fmla="*/ 40580 h 411"/>
                <a:gd name="T10" fmla="*/ 29986 w 171"/>
                <a:gd name="T11" fmla="*/ 51719 h 411"/>
                <a:gd name="T12" fmla="*/ 34721 w 171"/>
                <a:gd name="T13" fmla="*/ 62063 h 411"/>
                <a:gd name="T14" fmla="*/ 37088 w 171"/>
                <a:gd name="T15" fmla="*/ 73998 h 411"/>
                <a:gd name="T16" fmla="*/ 41823 w 171"/>
                <a:gd name="T17" fmla="*/ 87525 h 411"/>
                <a:gd name="T18" fmla="*/ 46558 w 171"/>
                <a:gd name="T19" fmla="*/ 99460 h 411"/>
                <a:gd name="T20" fmla="*/ 50503 w 171"/>
                <a:gd name="T21" fmla="*/ 114578 h 411"/>
                <a:gd name="T22" fmla="*/ 56816 w 171"/>
                <a:gd name="T23" fmla="*/ 128105 h 411"/>
                <a:gd name="T24" fmla="*/ 63129 w 171"/>
                <a:gd name="T25" fmla="*/ 144814 h 411"/>
                <a:gd name="T26" fmla="*/ 67074 w 171"/>
                <a:gd name="T27" fmla="*/ 159932 h 411"/>
                <a:gd name="T28" fmla="*/ 74966 w 171"/>
                <a:gd name="T29" fmla="*/ 175050 h 411"/>
                <a:gd name="T30" fmla="*/ 79700 w 171"/>
                <a:gd name="T31" fmla="*/ 190168 h 411"/>
                <a:gd name="T32" fmla="*/ 85224 w 171"/>
                <a:gd name="T33" fmla="*/ 206877 h 411"/>
                <a:gd name="T34" fmla="*/ 91537 w 171"/>
                <a:gd name="T35" fmla="*/ 221995 h 411"/>
                <a:gd name="T36" fmla="*/ 97061 w 171"/>
                <a:gd name="T37" fmla="*/ 238704 h 411"/>
                <a:gd name="T38" fmla="*/ 103374 w 171"/>
                <a:gd name="T39" fmla="*/ 252231 h 411"/>
                <a:gd name="T40" fmla="*/ 109686 w 171"/>
                <a:gd name="T41" fmla="*/ 266553 h 411"/>
                <a:gd name="T42" fmla="*/ 113632 w 171"/>
                <a:gd name="T43" fmla="*/ 278488 h 411"/>
                <a:gd name="T44" fmla="*/ 118367 w 171"/>
                <a:gd name="T45" fmla="*/ 290424 h 411"/>
                <a:gd name="T46" fmla="*/ 123101 w 171"/>
                <a:gd name="T47" fmla="*/ 299176 h 411"/>
                <a:gd name="T48" fmla="*/ 127047 w 171"/>
                <a:gd name="T49" fmla="*/ 308724 h 411"/>
                <a:gd name="T50" fmla="*/ 131782 w 171"/>
                <a:gd name="T51" fmla="*/ 322251 h 411"/>
                <a:gd name="T52" fmla="*/ 134938 w 171"/>
                <a:gd name="T53" fmla="*/ 327025 h 411"/>
                <a:gd name="T54" fmla="*/ 3156 w 171"/>
                <a:gd name="T55" fmla="*/ 320660 h 411"/>
                <a:gd name="T56" fmla="*/ 1578 w 171"/>
                <a:gd name="T57" fmla="*/ 314294 h 411"/>
                <a:gd name="T58" fmla="*/ 0 w 171"/>
                <a:gd name="T59" fmla="*/ 307133 h 411"/>
                <a:gd name="T60" fmla="*/ 0 w 171"/>
                <a:gd name="T61" fmla="*/ 296789 h 411"/>
                <a:gd name="T62" fmla="*/ 0 w 171"/>
                <a:gd name="T63" fmla="*/ 281671 h 411"/>
                <a:gd name="T64" fmla="*/ 0 w 171"/>
                <a:gd name="T65" fmla="*/ 272123 h 411"/>
                <a:gd name="T66" fmla="*/ 0 w 171"/>
                <a:gd name="T67" fmla="*/ 263370 h 411"/>
                <a:gd name="T68" fmla="*/ 0 w 171"/>
                <a:gd name="T69" fmla="*/ 252231 h 411"/>
                <a:gd name="T70" fmla="*/ 0 w 171"/>
                <a:gd name="T71" fmla="*/ 240296 h 411"/>
                <a:gd name="T72" fmla="*/ 1578 w 171"/>
                <a:gd name="T73" fmla="*/ 226769 h 411"/>
                <a:gd name="T74" fmla="*/ 3156 w 171"/>
                <a:gd name="T75" fmla="*/ 214834 h 411"/>
                <a:gd name="T76" fmla="*/ 3156 w 171"/>
                <a:gd name="T77" fmla="*/ 198125 h 411"/>
                <a:gd name="T78" fmla="*/ 3156 w 171"/>
                <a:gd name="T79" fmla="*/ 181415 h 411"/>
                <a:gd name="T80" fmla="*/ 3946 w 171"/>
                <a:gd name="T81" fmla="*/ 163115 h 411"/>
                <a:gd name="T82" fmla="*/ 3946 w 171"/>
                <a:gd name="T83" fmla="*/ 146405 h 411"/>
                <a:gd name="T84" fmla="*/ 3946 w 171"/>
                <a:gd name="T85" fmla="*/ 136061 h 411"/>
                <a:gd name="T86" fmla="*/ 5524 w 171"/>
                <a:gd name="T87" fmla="*/ 128105 h 411"/>
                <a:gd name="T88" fmla="*/ 5524 w 171"/>
                <a:gd name="T89" fmla="*/ 117761 h 411"/>
                <a:gd name="T90" fmla="*/ 7102 w 171"/>
                <a:gd name="T91" fmla="*/ 109008 h 411"/>
                <a:gd name="T92" fmla="*/ 8680 w 171"/>
                <a:gd name="T93" fmla="*/ 92299 h 411"/>
                <a:gd name="T94" fmla="*/ 10258 w 171"/>
                <a:gd name="T95" fmla="*/ 75590 h 411"/>
                <a:gd name="T96" fmla="*/ 10258 w 171"/>
                <a:gd name="T97" fmla="*/ 58880 h 411"/>
                <a:gd name="T98" fmla="*/ 11837 w 171"/>
                <a:gd name="T99" fmla="*/ 45354 h 411"/>
                <a:gd name="T100" fmla="*/ 11837 w 171"/>
                <a:gd name="T101" fmla="*/ 31827 h 411"/>
                <a:gd name="T102" fmla="*/ 13415 w 171"/>
                <a:gd name="T103" fmla="*/ 21483 h 411"/>
                <a:gd name="T104" fmla="*/ 13415 w 171"/>
                <a:gd name="T105" fmla="*/ 11935 h 411"/>
                <a:gd name="T106" fmla="*/ 13415 w 171"/>
                <a:gd name="T107" fmla="*/ 4774 h 411"/>
                <a:gd name="T108" fmla="*/ 14993 w 171"/>
                <a:gd name="T109" fmla="*/ 0 h 41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71" h="411">
                  <a:moveTo>
                    <a:pt x="19" y="0"/>
                  </a:moveTo>
                  <a:lnTo>
                    <a:pt x="19" y="2"/>
                  </a:lnTo>
                  <a:lnTo>
                    <a:pt x="21" y="6"/>
                  </a:lnTo>
                  <a:lnTo>
                    <a:pt x="23" y="13"/>
                  </a:lnTo>
                  <a:lnTo>
                    <a:pt x="25" y="19"/>
                  </a:lnTo>
                  <a:lnTo>
                    <a:pt x="26" y="28"/>
                  </a:lnTo>
                  <a:lnTo>
                    <a:pt x="28" y="34"/>
                  </a:lnTo>
                  <a:lnTo>
                    <a:pt x="30" y="38"/>
                  </a:lnTo>
                  <a:lnTo>
                    <a:pt x="32" y="46"/>
                  </a:lnTo>
                  <a:lnTo>
                    <a:pt x="34" y="51"/>
                  </a:lnTo>
                  <a:lnTo>
                    <a:pt x="36" y="59"/>
                  </a:lnTo>
                  <a:lnTo>
                    <a:pt x="38" y="65"/>
                  </a:lnTo>
                  <a:lnTo>
                    <a:pt x="40" y="70"/>
                  </a:lnTo>
                  <a:lnTo>
                    <a:pt x="44" y="78"/>
                  </a:lnTo>
                  <a:lnTo>
                    <a:pt x="45" y="84"/>
                  </a:lnTo>
                  <a:lnTo>
                    <a:pt x="47" y="93"/>
                  </a:lnTo>
                  <a:lnTo>
                    <a:pt x="49" y="101"/>
                  </a:lnTo>
                  <a:lnTo>
                    <a:pt x="53" y="110"/>
                  </a:lnTo>
                  <a:lnTo>
                    <a:pt x="55" y="116"/>
                  </a:lnTo>
                  <a:lnTo>
                    <a:pt x="59" y="125"/>
                  </a:lnTo>
                  <a:lnTo>
                    <a:pt x="63" y="135"/>
                  </a:lnTo>
                  <a:lnTo>
                    <a:pt x="64" y="144"/>
                  </a:lnTo>
                  <a:lnTo>
                    <a:pt x="68" y="152"/>
                  </a:lnTo>
                  <a:lnTo>
                    <a:pt x="72" y="161"/>
                  </a:lnTo>
                  <a:lnTo>
                    <a:pt x="76" y="171"/>
                  </a:lnTo>
                  <a:lnTo>
                    <a:pt x="80" y="182"/>
                  </a:lnTo>
                  <a:lnTo>
                    <a:pt x="83" y="192"/>
                  </a:lnTo>
                  <a:lnTo>
                    <a:pt x="85" y="201"/>
                  </a:lnTo>
                  <a:lnTo>
                    <a:pt x="91" y="211"/>
                  </a:lnTo>
                  <a:lnTo>
                    <a:pt x="95" y="220"/>
                  </a:lnTo>
                  <a:lnTo>
                    <a:pt x="97" y="230"/>
                  </a:lnTo>
                  <a:lnTo>
                    <a:pt x="101" y="239"/>
                  </a:lnTo>
                  <a:lnTo>
                    <a:pt x="104" y="251"/>
                  </a:lnTo>
                  <a:lnTo>
                    <a:pt x="108" y="260"/>
                  </a:lnTo>
                  <a:lnTo>
                    <a:pt x="112" y="270"/>
                  </a:lnTo>
                  <a:lnTo>
                    <a:pt x="116" y="279"/>
                  </a:lnTo>
                  <a:lnTo>
                    <a:pt x="120" y="289"/>
                  </a:lnTo>
                  <a:lnTo>
                    <a:pt x="123" y="300"/>
                  </a:lnTo>
                  <a:lnTo>
                    <a:pt x="127" y="308"/>
                  </a:lnTo>
                  <a:lnTo>
                    <a:pt x="131" y="317"/>
                  </a:lnTo>
                  <a:lnTo>
                    <a:pt x="135" y="325"/>
                  </a:lnTo>
                  <a:lnTo>
                    <a:pt x="139" y="335"/>
                  </a:lnTo>
                  <a:lnTo>
                    <a:pt x="142" y="342"/>
                  </a:lnTo>
                  <a:lnTo>
                    <a:pt x="144" y="350"/>
                  </a:lnTo>
                  <a:lnTo>
                    <a:pt x="148" y="357"/>
                  </a:lnTo>
                  <a:lnTo>
                    <a:pt x="150" y="365"/>
                  </a:lnTo>
                  <a:lnTo>
                    <a:pt x="154" y="371"/>
                  </a:lnTo>
                  <a:lnTo>
                    <a:pt x="156" y="376"/>
                  </a:lnTo>
                  <a:lnTo>
                    <a:pt x="158" y="382"/>
                  </a:lnTo>
                  <a:lnTo>
                    <a:pt x="161" y="388"/>
                  </a:lnTo>
                  <a:lnTo>
                    <a:pt x="165" y="397"/>
                  </a:lnTo>
                  <a:lnTo>
                    <a:pt x="167" y="405"/>
                  </a:lnTo>
                  <a:lnTo>
                    <a:pt x="169" y="409"/>
                  </a:lnTo>
                  <a:lnTo>
                    <a:pt x="171" y="411"/>
                  </a:lnTo>
                  <a:lnTo>
                    <a:pt x="59" y="342"/>
                  </a:lnTo>
                  <a:lnTo>
                    <a:pt x="4" y="403"/>
                  </a:lnTo>
                  <a:lnTo>
                    <a:pt x="2" y="401"/>
                  </a:lnTo>
                  <a:lnTo>
                    <a:pt x="2" y="395"/>
                  </a:lnTo>
                  <a:lnTo>
                    <a:pt x="0" y="392"/>
                  </a:lnTo>
                  <a:lnTo>
                    <a:pt x="0" y="386"/>
                  </a:lnTo>
                  <a:lnTo>
                    <a:pt x="0" y="380"/>
                  </a:lnTo>
                  <a:lnTo>
                    <a:pt x="0" y="373"/>
                  </a:lnTo>
                  <a:lnTo>
                    <a:pt x="0" y="363"/>
                  </a:lnTo>
                  <a:lnTo>
                    <a:pt x="0" y="354"/>
                  </a:lnTo>
                  <a:lnTo>
                    <a:pt x="0" y="348"/>
                  </a:lnTo>
                  <a:lnTo>
                    <a:pt x="0" y="342"/>
                  </a:lnTo>
                  <a:lnTo>
                    <a:pt x="0" y="336"/>
                  </a:lnTo>
                  <a:lnTo>
                    <a:pt x="0" y="331"/>
                  </a:lnTo>
                  <a:lnTo>
                    <a:pt x="0" y="323"/>
                  </a:lnTo>
                  <a:lnTo>
                    <a:pt x="0" y="317"/>
                  </a:lnTo>
                  <a:lnTo>
                    <a:pt x="0" y="310"/>
                  </a:lnTo>
                  <a:lnTo>
                    <a:pt x="0" y="302"/>
                  </a:lnTo>
                  <a:lnTo>
                    <a:pt x="0" y="295"/>
                  </a:lnTo>
                  <a:lnTo>
                    <a:pt x="2" y="285"/>
                  </a:lnTo>
                  <a:lnTo>
                    <a:pt x="2" y="277"/>
                  </a:lnTo>
                  <a:lnTo>
                    <a:pt x="4" y="270"/>
                  </a:lnTo>
                  <a:lnTo>
                    <a:pt x="4" y="258"/>
                  </a:lnTo>
                  <a:lnTo>
                    <a:pt x="4" y="249"/>
                  </a:lnTo>
                  <a:lnTo>
                    <a:pt x="4" y="238"/>
                  </a:lnTo>
                  <a:lnTo>
                    <a:pt x="4" y="228"/>
                  </a:lnTo>
                  <a:lnTo>
                    <a:pt x="4" y="217"/>
                  </a:lnTo>
                  <a:lnTo>
                    <a:pt x="5" y="205"/>
                  </a:lnTo>
                  <a:lnTo>
                    <a:pt x="5" y="194"/>
                  </a:lnTo>
                  <a:lnTo>
                    <a:pt x="5" y="184"/>
                  </a:lnTo>
                  <a:lnTo>
                    <a:pt x="5" y="177"/>
                  </a:lnTo>
                  <a:lnTo>
                    <a:pt x="5" y="171"/>
                  </a:lnTo>
                  <a:lnTo>
                    <a:pt x="5" y="165"/>
                  </a:lnTo>
                  <a:lnTo>
                    <a:pt x="7" y="161"/>
                  </a:lnTo>
                  <a:lnTo>
                    <a:pt x="7" y="154"/>
                  </a:lnTo>
                  <a:lnTo>
                    <a:pt x="7" y="148"/>
                  </a:lnTo>
                  <a:lnTo>
                    <a:pt x="7" y="142"/>
                  </a:lnTo>
                  <a:lnTo>
                    <a:pt x="9" y="137"/>
                  </a:lnTo>
                  <a:lnTo>
                    <a:pt x="9" y="125"/>
                  </a:lnTo>
                  <a:lnTo>
                    <a:pt x="11" y="116"/>
                  </a:lnTo>
                  <a:lnTo>
                    <a:pt x="11" y="104"/>
                  </a:lnTo>
                  <a:lnTo>
                    <a:pt x="13" y="95"/>
                  </a:lnTo>
                  <a:lnTo>
                    <a:pt x="13" y="85"/>
                  </a:lnTo>
                  <a:lnTo>
                    <a:pt x="13" y="74"/>
                  </a:lnTo>
                  <a:lnTo>
                    <a:pt x="13" y="65"/>
                  </a:lnTo>
                  <a:lnTo>
                    <a:pt x="15" y="57"/>
                  </a:lnTo>
                  <a:lnTo>
                    <a:pt x="15" y="47"/>
                  </a:lnTo>
                  <a:lnTo>
                    <a:pt x="15" y="40"/>
                  </a:lnTo>
                  <a:lnTo>
                    <a:pt x="15" y="32"/>
                  </a:lnTo>
                  <a:lnTo>
                    <a:pt x="17" y="27"/>
                  </a:lnTo>
                  <a:lnTo>
                    <a:pt x="17" y="21"/>
                  </a:lnTo>
                  <a:lnTo>
                    <a:pt x="17" y="15"/>
                  </a:lnTo>
                  <a:lnTo>
                    <a:pt x="17" y="9"/>
                  </a:lnTo>
                  <a:lnTo>
                    <a:pt x="17" y="6"/>
                  </a:lnTo>
                  <a:lnTo>
                    <a:pt x="17" y="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63" name="Freeform 164"/>
            <p:cNvSpPr>
              <a:spLocks/>
            </p:cNvSpPr>
            <p:nvPr/>
          </p:nvSpPr>
          <p:spPr bwMode="auto">
            <a:xfrm>
              <a:off x="6510338" y="4210050"/>
              <a:ext cx="58738" cy="100013"/>
            </a:xfrm>
            <a:custGeom>
              <a:avLst/>
              <a:gdLst>
                <a:gd name="T0" fmla="*/ 0 w 74"/>
                <a:gd name="T1" fmla="*/ 0 h 125"/>
                <a:gd name="T2" fmla="*/ 55563 w 74"/>
                <a:gd name="T3" fmla="*/ 25603 h 125"/>
                <a:gd name="T4" fmla="*/ 58738 w 74"/>
                <a:gd name="T5" fmla="*/ 80811 h 125"/>
                <a:gd name="T6" fmla="*/ 3175 w 74"/>
                <a:gd name="T7" fmla="*/ 100013 h 125"/>
                <a:gd name="T8" fmla="*/ 0 w 74"/>
                <a:gd name="T9" fmla="*/ 0 h 125"/>
                <a:gd name="T10" fmla="*/ 0 w 74"/>
                <a:gd name="T11" fmla="*/ 0 h 12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4" h="125">
                  <a:moveTo>
                    <a:pt x="0" y="0"/>
                  </a:moveTo>
                  <a:lnTo>
                    <a:pt x="70" y="32"/>
                  </a:lnTo>
                  <a:lnTo>
                    <a:pt x="74" y="101"/>
                  </a:lnTo>
                  <a:lnTo>
                    <a:pt x="4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64" name="Freeform 165"/>
            <p:cNvSpPr>
              <a:spLocks/>
            </p:cNvSpPr>
            <p:nvPr/>
          </p:nvSpPr>
          <p:spPr bwMode="auto">
            <a:xfrm>
              <a:off x="6651625" y="4168775"/>
              <a:ext cx="207963" cy="98425"/>
            </a:xfrm>
            <a:custGeom>
              <a:avLst/>
              <a:gdLst>
                <a:gd name="T0" fmla="*/ 0 w 263"/>
                <a:gd name="T1" fmla="*/ 0 h 123"/>
                <a:gd name="T2" fmla="*/ 1581 w 263"/>
                <a:gd name="T3" fmla="*/ 1600 h 123"/>
                <a:gd name="T4" fmla="*/ 6326 w 263"/>
                <a:gd name="T5" fmla="*/ 5601 h 123"/>
                <a:gd name="T6" fmla="*/ 9489 w 263"/>
                <a:gd name="T7" fmla="*/ 8802 h 123"/>
                <a:gd name="T8" fmla="*/ 14233 w 263"/>
                <a:gd name="T9" fmla="*/ 12003 h 123"/>
                <a:gd name="T10" fmla="*/ 18187 w 263"/>
                <a:gd name="T11" fmla="*/ 16804 h 123"/>
                <a:gd name="T12" fmla="*/ 22931 w 263"/>
                <a:gd name="T13" fmla="*/ 22406 h 123"/>
                <a:gd name="T14" fmla="*/ 29257 w 263"/>
                <a:gd name="T15" fmla="*/ 27207 h 123"/>
                <a:gd name="T16" fmla="*/ 33211 w 263"/>
                <a:gd name="T17" fmla="*/ 32008 h 123"/>
                <a:gd name="T18" fmla="*/ 37955 w 263"/>
                <a:gd name="T19" fmla="*/ 37610 h 123"/>
                <a:gd name="T20" fmla="*/ 44281 w 263"/>
                <a:gd name="T21" fmla="*/ 42411 h 123"/>
                <a:gd name="T22" fmla="*/ 48235 w 263"/>
                <a:gd name="T23" fmla="*/ 48812 h 123"/>
                <a:gd name="T24" fmla="*/ 54561 w 263"/>
                <a:gd name="T25" fmla="*/ 54414 h 123"/>
                <a:gd name="T26" fmla="*/ 60887 w 263"/>
                <a:gd name="T27" fmla="*/ 59215 h 123"/>
                <a:gd name="T28" fmla="*/ 64840 w 263"/>
                <a:gd name="T29" fmla="*/ 64816 h 123"/>
                <a:gd name="T30" fmla="*/ 72748 w 263"/>
                <a:gd name="T31" fmla="*/ 72818 h 123"/>
                <a:gd name="T32" fmla="*/ 79864 w 263"/>
                <a:gd name="T33" fmla="*/ 80020 h 123"/>
                <a:gd name="T34" fmla="*/ 84609 w 263"/>
                <a:gd name="T35" fmla="*/ 84822 h 123"/>
                <a:gd name="T36" fmla="*/ 90934 w 263"/>
                <a:gd name="T37" fmla="*/ 89623 h 123"/>
                <a:gd name="T38" fmla="*/ 94888 w 263"/>
                <a:gd name="T39" fmla="*/ 95224 h 123"/>
                <a:gd name="T40" fmla="*/ 98051 w 263"/>
                <a:gd name="T41" fmla="*/ 98425 h 123"/>
                <a:gd name="T42" fmla="*/ 109912 w 263"/>
                <a:gd name="T43" fmla="*/ 40810 h 123"/>
                <a:gd name="T44" fmla="*/ 200056 w 263"/>
                <a:gd name="T45" fmla="*/ 40810 h 123"/>
                <a:gd name="T46" fmla="*/ 207963 w 263"/>
                <a:gd name="T47" fmla="*/ 24006 h 123"/>
                <a:gd name="T48" fmla="*/ 206382 w 263"/>
                <a:gd name="T49" fmla="*/ 22406 h 123"/>
                <a:gd name="T50" fmla="*/ 200056 w 263"/>
                <a:gd name="T51" fmla="*/ 20805 h 123"/>
                <a:gd name="T52" fmla="*/ 196102 w 263"/>
                <a:gd name="T53" fmla="*/ 19205 h 123"/>
                <a:gd name="T54" fmla="*/ 191358 w 263"/>
                <a:gd name="T55" fmla="*/ 17604 h 123"/>
                <a:gd name="T56" fmla="*/ 185032 w 263"/>
                <a:gd name="T57" fmla="*/ 16804 h 123"/>
                <a:gd name="T58" fmla="*/ 181078 w 263"/>
                <a:gd name="T59" fmla="*/ 16804 h 123"/>
                <a:gd name="T60" fmla="*/ 173171 w 263"/>
                <a:gd name="T61" fmla="*/ 13603 h 123"/>
                <a:gd name="T62" fmla="*/ 166054 w 263"/>
                <a:gd name="T63" fmla="*/ 12003 h 123"/>
                <a:gd name="T64" fmla="*/ 158147 w 263"/>
                <a:gd name="T65" fmla="*/ 10403 h 123"/>
                <a:gd name="T66" fmla="*/ 151030 w 263"/>
                <a:gd name="T67" fmla="*/ 8802 h 123"/>
                <a:gd name="T68" fmla="*/ 141541 w 263"/>
                <a:gd name="T69" fmla="*/ 7202 h 123"/>
                <a:gd name="T70" fmla="*/ 132843 w 263"/>
                <a:gd name="T71" fmla="*/ 7202 h 123"/>
                <a:gd name="T72" fmla="*/ 128099 w 263"/>
                <a:gd name="T73" fmla="*/ 5601 h 123"/>
                <a:gd name="T74" fmla="*/ 123354 w 263"/>
                <a:gd name="T75" fmla="*/ 4001 h 123"/>
                <a:gd name="T76" fmla="*/ 119401 w 263"/>
                <a:gd name="T77" fmla="*/ 4001 h 123"/>
                <a:gd name="T78" fmla="*/ 114656 w 263"/>
                <a:gd name="T79" fmla="*/ 4001 h 123"/>
                <a:gd name="T80" fmla="*/ 108331 w 263"/>
                <a:gd name="T81" fmla="*/ 4001 h 123"/>
                <a:gd name="T82" fmla="*/ 104377 w 263"/>
                <a:gd name="T83" fmla="*/ 2401 h 123"/>
                <a:gd name="T84" fmla="*/ 98051 w 263"/>
                <a:gd name="T85" fmla="*/ 2401 h 123"/>
                <a:gd name="T86" fmla="*/ 93307 w 263"/>
                <a:gd name="T87" fmla="*/ 2401 h 123"/>
                <a:gd name="T88" fmla="*/ 87771 w 263"/>
                <a:gd name="T89" fmla="*/ 1600 h 123"/>
                <a:gd name="T90" fmla="*/ 83027 w 263"/>
                <a:gd name="T91" fmla="*/ 1600 h 123"/>
                <a:gd name="T92" fmla="*/ 78283 w 263"/>
                <a:gd name="T93" fmla="*/ 1600 h 123"/>
                <a:gd name="T94" fmla="*/ 72748 w 263"/>
                <a:gd name="T95" fmla="*/ 1600 h 123"/>
                <a:gd name="T96" fmla="*/ 68003 w 263"/>
                <a:gd name="T97" fmla="*/ 0 h 123"/>
                <a:gd name="T98" fmla="*/ 63259 w 263"/>
                <a:gd name="T99" fmla="*/ 0 h 123"/>
                <a:gd name="T100" fmla="*/ 57724 w 263"/>
                <a:gd name="T101" fmla="*/ 0 h 123"/>
                <a:gd name="T102" fmla="*/ 52979 w 263"/>
                <a:gd name="T103" fmla="*/ 0 h 123"/>
                <a:gd name="T104" fmla="*/ 44281 w 263"/>
                <a:gd name="T105" fmla="*/ 0 h 123"/>
                <a:gd name="T106" fmla="*/ 36374 w 263"/>
                <a:gd name="T107" fmla="*/ 0 h 123"/>
                <a:gd name="T108" fmla="*/ 29257 w 263"/>
                <a:gd name="T109" fmla="*/ 0 h 123"/>
                <a:gd name="T110" fmla="*/ 21350 w 263"/>
                <a:gd name="T111" fmla="*/ 0 h 123"/>
                <a:gd name="T112" fmla="*/ 15024 w 263"/>
                <a:gd name="T113" fmla="*/ 0 h 123"/>
                <a:gd name="T114" fmla="*/ 9489 w 263"/>
                <a:gd name="T115" fmla="*/ 0 h 123"/>
                <a:gd name="T116" fmla="*/ 4744 w 263"/>
                <a:gd name="T117" fmla="*/ 0 h 123"/>
                <a:gd name="T118" fmla="*/ 3163 w 263"/>
                <a:gd name="T119" fmla="*/ 0 h 123"/>
                <a:gd name="T120" fmla="*/ 0 w 263"/>
                <a:gd name="T121" fmla="*/ 0 h 123"/>
                <a:gd name="T122" fmla="*/ 0 w 263"/>
                <a:gd name="T123" fmla="*/ 0 h 123"/>
                <a:gd name="T124" fmla="*/ 0 w 263"/>
                <a:gd name="T125" fmla="*/ 0 h 12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63" h="123">
                  <a:moveTo>
                    <a:pt x="0" y="0"/>
                  </a:moveTo>
                  <a:lnTo>
                    <a:pt x="2" y="2"/>
                  </a:lnTo>
                  <a:lnTo>
                    <a:pt x="8" y="7"/>
                  </a:lnTo>
                  <a:lnTo>
                    <a:pt x="12" y="11"/>
                  </a:lnTo>
                  <a:lnTo>
                    <a:pt x="18" y="15"/>
                  </a:lnTo>
                  <a:lnTo>
                    <a:pt x="23" y="21"/>
                  </a:lnTo>
                  <a:lnTo>
                    <a:pt x="29" y="28"/>
                  </a:lnTo>
                  <a:lnTo>
                    <a:pt x="37" y="34"/>
                  </a:lnTo>
                  <a:lnTo>
                    <a:pt x="42" y="40"/>
                  </a:lnTo>
                  <a:lnTo>
                    <a:pt x="48" y="47"/>
                  </a:lnTo>
                  <a:lnTo>
                    <a:pt x="56" y="53"/>
                  </a:lnTo>
                  <a:lnTo>
                    <a:pt x="61" y="61"/>
                  </a:lnTo>
                  <a:lnTo>
                    <a:pt x="69" y="68"/>
                  </a:lnTo>
                  <a:lnTo>
                    <a:pt x="77" y="74"/>
                  </a:lnTo>
                  <a:lnTo>
                    <a:pt x="82" y="81"/>
                  </a:lnTo>
                  <a:lnTo>
                    <a:pt x="92" y="91"/>
                  </a:lnTo>
                  <a:lnTo>
                    <a:pt x="101" y="100"/>
                  </a:lnTo>
                  <a:lnTo>
                    <a:pt x="107" y="106"/>
                  </a:lnTo>
                  <a:lnTo>
                    <a:pt x="115" y="112"/>
                  </a:lnTo>
                  <a:lnTo>
                    <a:pt x="120" y="119"/>
                  </a:lnTo>
                  <a:lnTo>
                    <a:pt x="124" y="123"/>
                  </a:lnTo>
                  <a:lnTo>
                    <a:pt x="139" y="51"/>
                  </a:lnTo>
                  <a:lnTo>
                    <a:pt x="253" y="51"/>
                  </a:lnTo>
                  <a:lnTo>
                    <a:pt x="263" y="30"/>
                  </a:lnTo>
                  <a:lnTo>
                    <a:pt x="261" y="28"/>
                  </a:lnTo>
                  <a:lnTo>
                    <a:pt x="253" y="26"/>
                  </a:lnTo>
                  <a:lnTo>
                    <a:pt x="248" y="24"/>
                  </a:lnTo>
                  <a:lnTo>
                    <a:pt x="242" y="22"/>
                  </a:lnTo>
                  <a:lnTo>
                    <a:pt x="234" y="21"/>
                  </a:lnTo>
                  <a:lnTo>
                    <a:pt x="229" y="21"/>
                  </a:lnTo>
                  <a:lnTo>
                    <a:pt x="219" y="17"/>
                  </a:lnTo>
                  <a:lnTo>
                    <a:pt x="210" y="15"/>
                  </a:lnTo>
                  <a:lnTo>
                    <a:pt x="200" y="13"/>
                  </a:lnTo>
                  <a:lnTo>
                    <a:pt x="191" y="11"/>
                  </a:lnTo>
                  <a:lnTo>
                    <a:pt x="179" y="9"/>
                  </a:lnTo>
                  <a:lnTo>
                    <a:pt x="168" y="9"/>
                  </a:lnTo>
                  <a:lnTo>
                    <a:pt x="162" y="7"/>
                  </a:lnTo>
                  <a:lnTo>
                    <a:pt x="156" y="5"/>
                  </a:lnTo>
                  <a:lnTo>
                    <a:pt x="151" y="5"/>
                  </a:lnTo>
                  <a:lnTo>
                    <a:pt x="145" y="5"/>
                  </a:lnTo>
                  <a:lnTo>
                    <a:pt x="137" y="5"/>
                  </a:lnTo>
                  <a:lnTo>
                    <a:pt x="132" y="3"/>
                  </a:lnTo>
                  <a:lnTo>
                    <a:pt x="124" y="3"/>
                  </a:lnTo>
                  <a:lnTo>
                    <a:pt x="118" y="3"/>
                  </a:lnTo>
                  <a:lnTo>
                    <a:pt x="111" y="2"/>
                  </a:lnTo>
                  <a:lnTo>
                    <a:pt x="105" y="2"/>
                  </a:lnTo>
                  <a:lnTo>
                    <a:pt x="99" y="2"/>
                  </a:lnTo>
                  <a:lnTo>
                    <a:pt x="92" y="2"/>
                  </a:lnTo>
                  <a:lnTo>
                    <a:pt x="86" y="0"/>
                  </a:lnTo>
                  <a:lnTo>
                    <a:pt x="80" y="0"/>
                  </a:lnTo>
                  <a:lnTo>
                    <a:pt x="73" y="0"/>
                  </a:lnTo>
                  <a:lnTo>
                    <a:pt x="67" y="0"/>
                  </a:lnTo>
                  <a:lnTo>
                    <a:pt x="56" y="0"/>
                  </a:lnTo>
                  <a:lnTo>
                    <a:pt x="46" y="0"/>
                  </a:lnTo>
                  <a:lnTo>
                    <a:pt x="37" y="0"/>
                  </a:lnTo>
                  <a:lnTo>
                    <a:pt x="27" y="0"/>
                  </a:lnTo>
                  <a:lnTo>
                    <a:pt x="19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65" name="Freeform 166"/>
            <p:cNvSpPr>
              <a:spLocks/>
            </p:cNvSpPr>
            <p:nvPr/>
          </p:nvSpPr>
          <p:spPr bwMode="auto">
            <a:xfrm>
              <a:off x="6859588" y="4102100"/>
              <a:ext cx="180975" cy="249238"/>
            </a:xfrm>
            <a:custGeom>
              <a:avLst/>
              <a:gdLst>
                <a:gd name="T0" fmla="*/ 38894 w 228"/>
                <a:gd name="T1" fmla="*/ 0 h 316"/>
                <a:gd name="T2" fmla="*/ 180975 w 228"/>
                <a:gd name="T3" fmla="*/ 13408 h 316"/>
                <a:gd name="T4" fmla="*/ 180975 w 228"/>
                <a:gd name="T5" fmla="*/ 14986 h 316"/>
                <a:gd name="T6" fmla="*/ 180975 w 228"/>
                <a:gd name="T7" fmla="*/ 22873 h 316"/>
                <a:gd name="T8" fmla="*/ 180975 w 228"/>
                <a:gd name="T9" fmla="*/ 26817 h 316"/>
                <a:gd name="T10" fmla="*/ 180975 w 228"/>
                <a:gd name="T11" fmla="*/ 31549 h 316"/>
                <a:gd name="T12" fmla="*/ 180975 w 228"/>
                <a:gd name="T13" fmla="*/ 39436 h 316"/>
                <a:gd name="T14" fmla="*/ 180975 w 228"/>
                <a:gd name="T15" fmla="*/ 46535 h 316"/>
                <a:gd name="T16" fmla="*/ 177800 w 228"/>
                <a:gd name="T17" fmla="*/ 54422 h 316"/>
                <a:gd name="T18" fmla="*/ 177800 w 228"/>
                <a:gd name="T19" fmla="*/ 61521 h 316"/>
                <a:gd name="T20" fmla="*/ 176213 w 228"/>
                <a:gd name="T21" fmla="*/ 66253 h 316"/>
                <a:gd name="T22" fmla="*/ 176213 w 228"/>
                <a:gd name="T23" fmla="*/ 69408 h 316"/>
                <a:gd name="T24" fmla="*/ 174625 w 228"/>
                <a:gd name="T25" fmla="*/ 74929 h 316"/>
                <a:gd name="T26" fmla="*/ 174625 w 228"/>
                <a:gd name="T27" fmla="*/ 79662 h 316"/>
                <a:gd name="T28" fmla="*/ 173038 w 228"/>
                <a:gd name="T29" fmla="*/ 86760 h 316"/>
                <a:gd name="T30" fmla="*/ 169863 w 228"/>
                <a:gd name="T31" fmla="*/ 97802 h 316"/>
                <a:gd name="T32" fmla="*/ 169069 w 228"/>
                <a:gd name="T33" fmla="*/ 100168 h 316"/>
                <a:gd name="T34" fmla="*/ 167481 w 228"/>
                <a:gd name="T35" fmla="*/ 106478 h 316"/>
                <a:gd name="T36" fmla="*/ 165894 w 228"/>
                <a:gd name="T37" fmla="*/ 111211 h 316"/>
                <a:gd name="T38" fmla="*/ 165894 w 228"/>
                <a:gd name="T39" fmla="*/ 115943 h 316"/>
                <a:gd name="T40" fmla="*/ 161131 w 228"/>
                <a:gd name="T41" fmla="*/ 124619 h 316"/>
                <a:gd name="T42" fmla="*/ 157956 w 228"/>
                <a:gd name="T43" fmla="*/ 133295 h 316"/>
                <a:gd name="T44" fmla="*/ 154781 w 228"/>
                <a:gd name="T45" fmla="*/ 138027 h 316"/>
                <a:gd name="T46" fmla="*/ 152400 w 228"/>
                <a:gd name="T47" fmla="*/ 142760 h 316"/>
                <a:gd name="T48" fmla="*/ 150813 w 228"/>
                <a:gd name="T49" fmla="*/ 146703 h 316"/>
                <a:gd name="T50" fmla="*/ 149225 w 228"/>
                <a:gd name="T51" fmla="*/ 151436 h 316"/>
                <a:gd name="T52" fmla="*/ 142875 w 228"/>
                <a:gd name="T53" fmla="*/ 159323 h 316"/>
                <a:gd name="T54" fmla="*/ 139700 w 228"/>
                <a:gd name="T55" fmla="*/ 167999 h 316"/>
                <a:gd name="T56" fmla="*/ 134144 w 228"/>
                <a:gd name="T57" fmla="*/ 174309 h 316"/>
                <a:gd name="T58" fmla="*/ 129381 w 228"/>
                <a:gd name="T59" fmla="*/ 181407 h 316"/>
                <a:gd name="T60" fmla="*/ 124619 w 228"/>
                <a:gd name="T61" fmla="*/ 187717 h 316"/>
                <a:gd name="T62" fmla="*/ 120650 w 228"/>
                <a:gd name="T63" fmla="*/ 193238 h 316"/>
                <a:gd name="T64" fmla="*/ 117475 w 228"/>
                <a:gd name="T65" fmla="*/ 197971 h 316"/>
                <a:gd name="T66" fmla="*/ 114300 w 228"/>
                <a:gd name="T67" fmla="*/ 204281 h 316"/>
                <a:gd name="T68" fmla="*/ 109538 w 228"/>
                <a:gd name="T69" fmla="*/ 209802 h 316"/>
                <a:gd name="T70" fmla="*/ 108744 w 228"/>
                <a:gd name="T71" fmla="*/ 211379 h 316"/>
                <a:gd name="T72" fmla="*/ 60325 w 228"/>
                <a:gd name="T73" fmla="*/ 206647 h 316"/>
                <a:gd name="T74" fmla="*/ 0 w 228"/>
                <a:gd name="T75" fmla="*/ 249238 h 316"/>
                <a:gd name="T76" fmla="*/ 38894 w 228"/>
                <a:gd name="T77" fmla="*/ 0 h 316"/>
                <a:gd name="T78" fmla="*/ 38894 w 228"/>
                <a:gd name="T79" fmla="*/ 0 h 31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228" h="316">
                  <a:moveTo>
                    <a:pt x="49" y="0"/>
                  </a:moveTo>
                  <a:lnTo>
                    <a:pt x="228" y="17"/>
                  </a:lnTo>
                  <a:lnTo>
                    <a:pt x="228" y="19"/>
                  </a:lnTo>
                  <a:lnTo>
                    <a:pt x="228" y="29"/>
                  </a:lnTo>
                  <a:lnTo>
                    <a:pt x="228" y="34"/>
                  </a:lnTo>
                  <a:lnTo>
                    <a:pt x="228" y="40"/>
                  </a:lnTo>
                  <a:lnTo>
                    <a:pt x="228" y="50"/>
                  </a:lnTo>
                  <a:lnTo>
                    <a:pt x="228" y="59"/>
                  </a:lnTo>
                  <a:lnTo>
                    <a:pt x="224" y="69"/>
                  </a:lnTo>
                  <a:lnTo>
                    <a:pt x="224" y="78"/>
                  </a:lnTo>
                  <a:lnTo>
                    <a:pt x="222" y="84"/>
                  </a:lnTo>
                  <a:lnTo>
                    <a:pt x="222" y="88"/>
                  </a:lnTo>
                  <a:lnTo>
                    <a:pt x="220" y="95"/>
                  </a:lnTo>
                  <a:lnTo>
                    <a:pt x="220" y="101"/>
                  </a:lnTo>
                  <a:lnTo>
                    <a:pt x="218" y="110"/>
                  </a:lnTo>
                  <a:lnTo>
                    <a:pt x="214" y="124"/>
                  </a:lnTo>
                  <a:lnTo>
                    <a:pt x="213" y="127"/>
                  </a:lnTo>
                  <a:lnTo>
                    <a:pt x="211" y="135"/>
                  </a:lnTo>
                  <a:lnTo>
                    <a:pt x="209" y="141"/>
                  </a:lnTo>
                  <a:lnTo>
                    <a:pt x="209" y="147"/>
                  </a:lnTo>
                  <a:lnTo>
                    <a:pt x="203" y="158"/>
                  </a:lnTo>
                  <a:lnTo>
                    <a:pt x="199" y="169"/>
                  </a:lnTo>
                  <a:lnTo>
                    <a:pt x="195" y="175"/>
                  </a:lnTo>
                  <a:lnTo>
                    <a:pt x="192" y="181"/>
                  </a:lnTo>
                  <a:lnTo>
                    <a:pt x="190" y="186"/>
                  </a:lnTo>
                  <a:lnTo>
                    <a:pt x="188" y="192"/>
                  </a:lnTo>
                  <a:lnTo>
                    <a:pt x="180" y="202"/>
                  </a:lnTo>
                  <a:lnTo>
                    <a:pt x="176" y="213"/>
                  </a:lnTo>
                  <a:lnTo>
                    <a:pt x="169" y="221"/>
                  </a:lnTo>
                  <a:lnTo>
                    <a:pt x="163" y="230"/>
                  </a:lnTo>
                  <a:lnTo>
                    <a:pt x="157" y="238"/>
                  </a:lnTo>
                  <a:lnTo>
                    <a:pt x="152" y="245"/>
                  </a:lnTo>
                  <a:lnTo>
                    <a:pt x="148" y="251"/>
                  </a:lnTo>
                  <a:lnTo>
                    <a:pt x="144" y="259"/>
                  </a:lnTo>
                  <a:lnTo>
                    <a:pt x="138" y="266"/>
                  </a:lnTo>
                  <a:lnTo>
                    <a:pt x="137" y="268"/>
                  </a:lnTo>
                  <a:lnTo>
                    <a:pt x="76" y="262"/>
                  </a:lnTo>
                  <a:lnTo>
                    <a:pt x="0" y="31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A84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66" name="Freeform 167"/>
            <p:cNvSpPr>
              <a:spLocks/>
            </p:cNvSpPr>
            <p:nvPr/>
          </p:nvSpPr>
          <p:spPr bwMode="auto">
            <a:xfrm>
              <a:off x="6823075" y="4103688"/>
              <a:ext cx="193675" cy="249238"/>
            </a:xfrm>
            <a:custGeom>
              <a:avLst/>
              <a:gdLst>
                <a:gd name="T0" fmla="*/ 31620 w 245"/>
                <a:gd name="T1" fmla="*/ 244475 h 314"/>
                <a:gd name="T2" fmla="*/ 24506 w 245"/>
                <a:gd name="T3" fmla="*/ 235744 h 314"/>
                <a:gd name="T4" fmla="*/ 16601 w 245"/>
                <a:gd name="T5" fmla="*/ 226219 h 314"/>
                <a:gd name="T6" fmla="*/ 11067 w 245"/>
                <a:gd name="T7" fmla="*/ 215900 h 314"/>
                <a:gd name="T8" fmla="*/ 4743 w 245"/>
                <a:gd name="T9" fmla="*/ 204788 h 314"/>
                <a:gd name="T10" fmla="*/ 1581 w 245"/>
                <a:gd name="T11" fmla="*/ 191294 h 314"/>
                <a:gd name="T12" fmla="*/ 0 w 245"/>
                <a:gd name="T13" fmla="*/ 177800 h 314"/>
                <a:gd name="T14" fmla="*/ 1581 w 245"/>
                <a:gd name="T15" fmla="*/ 164307 h 314"/>
                <a:gd name="T16" fmla="*/ 4743 w 245"/>
                <a:gd name="T17" fmla="*/ 155575 h 314"/>
                <a:gd name="T18" fmla="*/ 9486 w 245"/>
                <a:gd name="T19" fmla="*/ 147638 h 314"/>
                <a:gd name="T20" fmla="*/ 15020 w 245"/>
                <a:gd name="T21" fmla="*/ 138907 h 314"/>
                <a:gd name="T22" fmla="*/ 19763 w 245"/>
                <a:gd name="T23" fmla="*/ 129382 h 314"/>
                <a:gd name="T24" fmla="*/ 26087 w 245"/>
                <a:gd name="T25" fmla="*/ 117475 h 314"/>
                <a:gd name="T26" fmla="*/ 31620 w 245"/>
                <a:gd name="T27" fmla="*/ 105569 h 314"/>
                <a:gd name="T28" fmla="*/ 37944 w 245"/>
                <a:gd name="T29" fmla="*/ 90488 h 314"/>
                <a:gd name="T30" fmla="*/ 41897 w 245"/>
                <a:gd name="T31" fmla="*/ 73819 h 314"/>
                <a:gd name="T32" fmla="*/ 48221 w 245"/>
                <a:gd name="T33" fmla="*/ 57150 h 314"/>
                <a:gd name="T34" fmla="*/ 52964 w 245"/>
                <a:gd name="T35" fmla="*/ 40481 h 314"/>
                <a:gd name="T36" fmla="*/ 58498 w 245"/>
                <a:gd name="T37" fmla="*/ 25400 h 314"/>
                <a:gd name="T38" fmla="*/ 61660 w 245"/>
                <a:gd name="T39" fmla="*/ 11906 h 314"/>
                <a:gd name="T40" fmla="*/ 66403 w 245"/>
                <a:gd name="T41" fmla="*/ 1588 h 314"/>
                <a:gd name="T42" fmla="*/ 108300 w 245"/>
                <a:gd name="T43" fmla="*/ 18256 h 314"/>
                <a:gd name="T44" fmla="*/ 114624 w 245"/>
                <a:gd name="T45" fmla="*/ 21431 h 314"/>
                <a:gd name="T46" fmla="*/ 123320 w 245"/>
                <a:gd name="T47" fmla="*/ 26988 h 314"/>
                <a:gd name="T48" fmla="*/ 136758 w 245"/>
                <a:gd name="T49" fmla="*/ 33338 h 314"/>
                <a:gd name="T50" fmla="*/ 153359 w 245"/>
                <a:gd name="T51" fmla="*/ 40481 h 314"/>
                <a:gd name="T52" fmla="*/ 169960 w 245"/>
                <a:gd name="T53" fmla="*/ 43656 h 314"/>
                <a:gd name="T54" fmla="*/ 183398 w 245"/>
                <a:gd name="T55" fmla="*/ 48419 h 314"/>
                <a:gd name="T56" fmla="*/ 192094 w 245"/>
                <a:gd name="T57" fmla="*/ 50006 h 314"/>
                <a:gd name="T58" fmla="*/ 186560 w 245"/>
                <a:gd name="T59" fmla="*/ 123825 h 314"/>
                <a:gd name="T60" fmla="*/ 146244 w 245"/>
                <a:gd name="T61" fmla="*/ 211138 h 314"/>
                <a:gd name="T62" fmla="*/ 36363 w 245"/>
                <a:gd name="T63" fmla="*/ 249238 h 3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245" h="314">
                  <a:moveTo>
                    <a:pt x="46" y="314"/>
                  </a:moveTo>
                  <a:lnTo>
                    <a:pt x="40" y="308"/>
                  </a:lnTo>
                  <a:lnTo>
                    <a:pt x="36" y="304"/>
                  </a:lnTo>
                  <a:lnTo>
                    <a:pt x="31" y="297"/>
                  </a:lnTo>
                  <a:lnTo>
                    <a:pt x="27" y="293"/>
                  </a:lnTo>
                  <a:lnTo>
                    <a:pt x="21" y="285"/>
                  </a:lnTo>
                  <a:lnTo>
                    <a:pt x="17" y="279"/>
                  </a:lnTo>
                  <a:lnTo>
                    <a:pt x="14" y="272"/>
                  </a:lnTo>
                  <a:lnTo>
                    <a:pt x="10" y="266"/>
                  </a:lnTo>
                  <a:lnTo>
                    <a:pt x="6" y="258"/>
                  </a:lnTo>
                  <a:lnTo>
                    <a:pt x="4" y="249"/>
                  </a:lnTo>
                  <a:lnTo>
                    <a:pt x="2" y="241"/>
                  </a:lnTo>
                  <a:lnTo>
                    <a:pt x="2" y="234"/>
                  </a:lnTo>
                  <a:lnTo>
                    <a:pt x="0" y="224"/>
                  </a:lnTo>
                  <a:lnTo>
                    <a:pt x="2" y="215"/>
                  </a:lnTo>
                  <a:lnTo>
                    <a:pt x="2" y="207"/>
                  </a:lnTo>
                  <a:lnTo>
                    <a:pt x="6" y="200"/>
                  </a:lnTo>
                  <a:lnTo>
                    <a:pt x="6" y="196"/>
                  </a:lnTo>
                  <a:lnTo>
                    <a:pt x="8" y="194"/>
                  </a:lnTo>
                  <a:lnTo>
                    <a:pt x="12" y="186"/>
                  </a:lnTo>
                  <a:lnTo>
                    <a:pt x="17" y="181"/>
                  </a:lnTo>
                  <a:lnTo>
                    <a:pt x="19" y="175"/>
                  </a:lnTo>
                  <a:lnTo>
                    <a:pt x="23" y="169"/>
                  </a:lnTo>
                  <a:lnTo>
                    <a:pt x="25" y="163"/>
                  </a:lnTo>
                  <a:lnTo>
                    <a:pt x="29" y="156"/>
                  </a:lnTo>
                  <a:lnTo>
                    <a:pt x="33" y="148"/>
                  </a:lnTo>
                  <a:lnTo>
                    <a:pt x="36" y="141"/>
                  </a:lnTo>
                  <a:lnTo>
                    <a:pt x="40" y="133"/>
                  </a:lnTo>
                  <a:lnTo>
                    <a:pt x="44" y="123"/>
                  </a:lnTo>
                  <a:lnTo>
                    <a:pt x="48" y="114"/>
                  </a:lnTo>
                  <a:lnTo>
                    <a:pt x="50" y="103"/>
                  </a:lnTo>
                  <a:lnTo>
                    <a:pt x="53" y="93"/>
                  </a:lnTo>
                  <a:lnTo>
                    <a:pt x="57" y="84"/>
                  </a:lnTo>
                  <a:lnTo>
                    <a:pt x="61" y="72"/>
                  </a:lnTo>
                  <a:lnTo>
                    <a:pt x="65" y="61"/>
                  </a:lnTo>
                  <a:lnTo>
                    <a:pt x="67" y="51"/>
                  </a:lnTo>
                  <a:lnTo>
                    <a:pt x="71" y="42"/>
                  </a:lnTo>
                  <a:lnTo>
                    <a:pt x="74" y="32"/>
                  </a:lnTo>
                  <a:lnTo>
                    <a:pt x="76" y="25"/>
                  </a:lnTo>
                  <a:lnTo>
                    <a:pt x="78" y="15"/>
                  </a:lnTo>
                  <a:lnTo>
                    <a:pt x="80" y="11"/>
                  </a:lnTo>
                  <a:lnTo>
                    <a:pt x="84" y="2"/>
                  </a:lnTo>
                  <a:lnTo>
                    <a:pt x="86" y="0"/>
                  </a:lnTo>
                  <a:lnTo>
                    <a:pt x="137" y="23"/>
                  </a:lnTo>
                  <a:lnTo>
                    <a:pt x="141" y="25"/>
                  </a:lnTo>
                  <a:lnTo>
                    <a:pt x="145" y="27"/>
                  </a:lnTo>
                  <a:lnTo>
                    <a:pt x="150" y="30"/>
                  </a:lnTo>
                  <a:lnTo>
                    <a:pt x="156" y="34"/>
                  </a:lnTo>
                  <a:lnTo>
                    <a:pt x="166" y="40"/>
                  </a:lnTo>
                  <a:lnTo>
                    <a:pt x="173" y="42"/>
                  </a:lnTo>
                  <a:lnTo>
                    <a:pt x="185" y="47"/>
                  </a:lnTo>
                  <a:lnTo>
                    <a:pt x="194" y="51"/>
                  </a:lnTo>
                  <a:lnTo>
                    <a:pt x="205" y="53"/>
                  </a:lnTo>
                  <a:lnTo>
                    <a:pt x="215" y="55"/>
                  </a:lnTo>
                  <a:lnTo>
                    <a:pt x="224" y="59"/>
                  </a:lnTo>
                  <a:lnTo>
                    <a:pt x="232" y="61"/>
                  </a:lnTo>
                  <a:lnTo>
                    <a:pt x="240" y="61"/>
                  </a:lnTo>
                  <a:lnTo>
                    <a:pt x="243" y="63"/>
                  </a:lnTo>
                  <a:lnTo>
                    <a:pt x="245" y="63"/>
                  </a:lnTo>
                  <a:lnTo>
                    <a:pt x="236" y="156"/>
                  </a:lnTo>
                  <a:lnTo>
                    <a:pt x="204" y="160"/>
                  </a:lnTo>
                  <a:lnTo>
                    <a:pt x="185" y="266"/>
                  </a:lnTo>
                  <a:lnTo>
                    <a:pt x="71" y="253"/>
                  </a:lnTo>
                  <a:lnTo>
                    <a:pt x="46" y="314"/>
                  </a:lnTo>
                  <a:close/>
                </a:path>
              </a:pathLst>
            </a:custGeom>
            <a:solidFill>
              <a:srgbClr val="E08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67" name="Freeform 168"/>
            <p:cNvSpPr>
              <a:spLocks/>
            </p:cNvSpPr>
            <p:nvPr/>
          </p:nvSpPr>
          <p:spPr bwMode="auto">
            <a:xfrm>
              <a:off x="6958013" y="4171950"/>
              <a:ext cx="31750" cy="31750"/>
            </a:xfrm>
            <a:custGeom>
              <a:avLst/>
              <a:gdLst>
                <a:gd name="T0" fmla="*/ 19844 w 40"/>
                <a:gd name="T1" fmla="*/ 31750 h 40"/>
                <a:gd name="T2" fmla="*/ 21431 w 40"/>
                <a:gd name="T3" fmla="*/ 14288 h 40"/>
                <a:gd name="T4" fmla="*/ 31750 w 40"/>
                <a:gd name="T5" fmla="*/ 14288 h 40"/>
                <a:gd name="T6" fmla="*/ 30163 w 40"/>
                <a:gd name="T7" fmla="*/ 6350 h 40"/>
                <a:gd name="T8" fmla="*/ 26194 w 40"/>
                <a:gd name="T9" fmla="*/ 1588 h 40"/>
                <a:gd name="T10" fmla="*/ 19844 w 40"/>
                <a:gd name="T11" fmla="*/ 0 h 40"/>
                <a:gd name="T12" fmla="*/ 13494 w 40"/>
                <a:gd name="T13" fmla="*/ 0 h 40"/>
                <a:gd name="T14" fmla="*/ 7938 w 40"/>
                <a:gd name="T15" fmla="*/ 1588 h 40"/>
                <a:gd name="T16" fmla="*/ 3175 w 40"/>
                <a:gd name="T17" fmla="*/ 7938 h 40"/>
                <a:gd name="T18" fmla="*/ 0 w 40"/>
                <a:gd name="T19" fmla="*/ 12700 h 40"/>
                <a:gd name="T20" fmla="*/ 0 w 40"/>
                <a:gd name="T21" fmla="*/ 19844 h 40"/>
                <a:gd name="T22" fmla="*/ 3175 w 40"/>
                <a:gd name="T23" fmla="*/ 24606 h 40"/>
                <a:gd name="T24" fmla="*/ 7938 w 40"/>
                <a:gd name="T25" fmla="*/ 30163 h 40"/>
                <a:gd name="T26" fmla="*/ 11906 w 40"/>
                <a:gd name="T27" fmla="*/ 31750 h 40"/>
                <a:gd name="T28" fmla="*/ 19844 w 40"/>
                <a:gd name="T29" fmla="*/ 31750 h 40"/>
                <a:gd name="T30" fmla="*/ 19844 w 40"/>
                <a:gd name="T31" fmla="*/ 31750 h 4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0" h="40">
                  <a:moveTo>
                    <a:pt x="25" y="40"/>
                  </a:moveTo>
                  <a:lnTo>
                    <a:pt x="27" y="18"/>
                  </a:lnTo>
                  <a:lnTo>
                    <a:pt x="40" y="18"/>
                  </a:lnTo>
                  <a:lnTo>
                    <a:pt x="38" y="8"/>
                  </a:lnTo>
                  <a:lnTo>
                    <a:pt x="33" y="2"/>
                  </a:lnTo>
                  <a:lnTo>
                    <a:pt x="25" y="0"/>
                  </a:lnTo>
                  <a:lnTo>
                    <a:pt x="17" y="0"/>
                  </a:lnTo>
                  <a:lnTo>
                    <a:pt x="10" y="2"/>
                  </a:lnTo>
                  <a:lnTo>
                    <a:pt x="4" y="10"/>
                  </a:lnTo>
                  <a:lnTo>
                    <a:pt x="0" y="16"/>
                  </a:lnTo>
                  <a:lnTo>
                    <a:pt x="0" y="25"/>
                  </a:lnTo>
                  <a:lnTo>
                    <a:pt x="4" y="31"/>
                  </a:lnTo>
                  <a:lnTo>
                    <a:pt x="10" y="38"/>
                  </a:lnTo>
                  <a:lnTo>
                    <a:pt x="15" y="40"/>
                  </a:lnTo>
                  <a:lnTo>
                    <a:pt x="25" y="40"/>
                  </a:lnTo>
                  <a:close/>
                </a:path>
              </a:pathLst>
            </a:custGeom>
            <a:solidFill>
              <a:srgbClr val="A84A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68" name="Freeform 169"/>
            <p:cNvSpPr>
              <a:spLocks/>
            </p:cNvSpPr>
            <p:nvPr/>
          </p:nvSpPr>
          <p:spPr bwMode="auto">
            <a:xfrm>
              <a:off x="6826250" y="4098925"/>
              <a:ext cx="136525" cy="249238"/>
            </a:xfrm>
            <a:custGeom>
              <a:avLst/>
              <a:gdLst>
                <a:gd name="T0" fmla="*/ 133331 w 171"/>
                <a:gd name="T1" fmla="*/ 1577 h 316"/>
                <a:gd name="T2" fmla="*/ 126146 w 171"/>
                <a:gd name="T3" fmla="*/ 13408 h 316"/>
                <a:gd name="T4" fmla="*/ 119759 w 171"/>
                <a:gd name="T5" fmla="*/ 24451 h 316"/>
                <a:gd name="T6" fmla="*/ 112573 w 171"/>
                <a:gd name="T7" fmla="*/ 37859 h 316"/>
                <a:gd name="T8" fmla="*/ 106186 w 171"/>
                <a:gd name="T9" fmla="*/ 49690 h 316"/>
                <a:gd name="T10" fmla="*/ 102993 w 171"/>
                <a:gd name="T11" fmla="*/ 58366 h 316"/>
                <a:gd name="T12" fmla="*/ 98202 w 171"/>
                <a:gd name="T13" fmla="*/ 72563 h 316"/>
                <a:gd name="T14" fmla="*/ 97404 w 171"/>
                <a:gd name="T15" fmla="*/ 85971 h 316"/>
                <a:gd name="T16" fmla="*/ 97404 w 171"/>
                <a:gd name="T17" fmla="*/ 96225 h 316"/>
                <a:gd name="T18" fmla="*/ 97404 w 171"/>
                <a:gd name="T19" fmla="*/ 104901 h 316"/>
                <a:gd name="T20" fmla="*/ 97404 w 171"/>
                <a:gd name="T21" fmla="*/ 114366 h 316"/>
                <a:gd name="T22" fmla="*/ 97404 w 171"/>
                <a:gd name="T23" fmla="*/ 124619 h 316"/>
                <a:gd name="T24" fmla="*/ 98202 w 171"/>
                <a:gd name="T25" fmla="*/ 134872 h 316"/>
                <a:gd name="T26" fmla="*/ 101396 w 171"/>
                <a:gd name="T27" fmla="*/ 144337 h 316"/>
                <a:gd name="T28" fmla="*/ 104589 w 171"/>
                <a:gd name="T29" fmla="*/ 153013 h 316"/>
                <a:gd name="T30" fmla="*/ 106186 w 171"/>
                <a:gd name="T31" fmla="*/ 164055 h 316"/>
                <a:gd name="T32" fmla="*/ 109380 w 171"/>
                <a:gd name="T33" fmla="*/ 172731 h 316"/>
                <a:gd name="T34" fmla="*/ 112573 w 171"/>
                <a:gd name="T35" fmla="*/ 184562 h 316"/>
                <a:gd name="T36" fmla="*/ 118162 w 171"/>
                <a:gd name="T37" fmla="*/ 199548 h 316"/>
                <a:gd name="T38" fmla="*/ 121356 w 171"/>
                <a:gd name="T39" fmla="*/ 209802 h 316"/>
                <a:gd name="T40" fmla="*/ 124549 w 171"/>
                <a:gd name="T41" fmla="*/ 214534 h 316"/>
                <a:gd name="T42" fmla="*/ 39121 w 171"/>
                <a:gd name="T43" fmla="*/ 186140 h 316"/>
                <a:gd name="T44" fmla="*/ 0 w 171"/>
                <a:gd name="T45" fmla="*/ 164844 h 316"/>
                <a:gd name="T46" fmla="*/ 1597 w 171"/>
                <a:gd name="T47" fmla="*/ 160900 h 316"/>
                <a:gd name="T48" fmla="*/ 8782 w 171"/>
                <a:gd name="T49" fmla="*/ 149858 h 316"/>
                <a:gd name="T50" fmla="*/ 13573 w 171"/>
                <a:gd name="T51" fmla="*/ 141182 h 316"/>
                <a:gd name="T52" fmla="*/ 18363 w 171"/>
                <a:gd name="T53" fmla="*/ 132506 h 316"/>
                <a:gd name="T54" fmla="*/ 22355 w 171"/>
                <a:gd name="T55" fmla="*/ 119887 h 316"/>
                <a:gd name="T56" fmla="*/ 27145 w 171"/>
                <a:gd name="T57" fmla="*/ 109633 h 316"/>
                <a:gd name="T58" fmla="*/ 31936 w 171"/>
                <a:gd name="T59" fmla="*/ 94647 h 316"/>
                <a:gd name="T60" fmla="*/ 37524 w 171"/>
                <a:gd name="T61" fmla="*/ 78084 h 316"/>
                <a:gd name="T62" fmla="*/ 43912 w 171"/>
                <a:gd name="T63" fmla="*/ 61521 h 316"/>
                <a:gd name="T64" fmla="*/ 50299 w 171"/>
                <a:gd name="T65" fmla="*/ 44957 h 316"/>
                <a:gd name="T66" fmla="*/ 54291 w 171"/>
                <a:gd name="T67" fmla="*/ 29972 h 316"/>
                <a:gd name="T68" fmla="*/ 59081 w 171"/>
                <a:gd name="T69" fmla="*/ 18141 h 316"/>
                <a:gd name="T70" fmla="*/ 63871 w 171"/>
                <a:gd name="T71" fmla="*/ 9465 h 316"/>
                <a:gd name="T72" fmla="*/ 65468 w 171"/>
                <a:gd name="T73" fmla="*/ 7887 h 316"/>
                <a:gd name="T74" fmla="*/ 136525 w 171"/>
                <a:gd name="T75" fmla="*/ 0 h 31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71" h="316">
                  <a:moveTo>
                    <a:pt x="171" y="0"/>
                  </a:moveTo>
                  <a:lnTo>
                    <a:pt x="167" y="2"/>
                  </a:lnTo>
                  <a:lnTo>
                    <a:pt x="161" y="12"/>
                  </a:lnTo>
                  <a:lnTo>
                    <a:pt x="158" y="17"/>
                  </a:lnTo>
                  <a:lnTo>
                    <a:pt x="154" y="23"/>
                  </a:lnTo>
                  <a:lnTo>
                    <a:pt x="150" y="31"/>
                  </a:lnTo>
                  <a:lnTo>
                    <a:pt x="144" y="40"/>
                  </a:lnTo>
                  <a:lnTo>
                    <a:pt x="141" y="48"/>
                  </a:lnTo>
                  <a:lnTo>
                    <a:pt x="135" y="59"/>
                  </a:lnTo>
                  <a:lnTo>
                    <a:pt x="133" y="63"/>
                  </a:lnTo>
                  <a:lnTo>
                    <a:pt x="131" y="69"/>
                  </a:lnTo>
                  <a:lnTo>
                    <a:pt x="129" y="74"/>
                  </a:lnTo>
                  <a:lnTo>
                    <a:pt x="129" y="80"/>
                  </a:lnTo>
                  <a:lnTo>
                    <a:pt x="123" y="92"/>
                  </a:lnTo>
                  <a:lnTo>
                    <a:pt x="122" y="103"/>
                  </a:lnTo>
                  <a:lnTo>
                    <a:pt x="122" y="109"/>
                  </a:lnTo>
                  <a:lnTo>
                    <a:pt x="122" y="114"/>
                  </a:lnTo>
                  <a:lnTo>
                    <a:pt x="122" y="122"/>
                  </a:lnTo>
                  <a:lnTo>
                    <a:pt x="122" y="128"/>
                  </a:lnTo>
                  <a:lnTo>
                    <a:pt x="122" y="133"/>
                  </a:lnTo>
                  <a:lnTo>
                    <a:pt x="122" y="139"/>
                  </a:lnTo>
                  <a:lnTo>
                    <a:pt x="122" y="145"/>
                  </a:lnTo>
                  <a:lnTo>
                    <a:pt x="122" y="152"/>
                  </a:lnTo>
                  <a:lnTo>
                    <a:pt x="122" y="158"/>
                  </a:lnTo>
                  <a:lnTo>
                    <a:pt x="123" y="164"/>
                  </a:lnTo>
                  <a:lnTo>
                    <a:pt x="123" y="171"/>
                  </a:lnTo>
                  <a:lnTo>
                    <a:pt x="127" y="177"/>
                  </a:lnTo>
                  <a:lnTo>
                    <a:pt x="127" y="183"/>
                  </a:lnTo>
                  <a:lnTo>
                    <a:pt x="129" y="189"/>
                  </a:lnTo>
                  <a:lnTo>
                    <a:pt x="131" y="194"/>
                  </a:lnTo>
                  <a:lnTo>
                    <a:pt x="133" y="202"/>
                  </a:lnTo>
                  <a:lnTo>
                    <a:pt x="133" y="208"/>
                  </a:lnTo>
                  <a:lnTo>
                    <a:pt x="135" y="213"/>
                  </a:lnTo>
                  <a:lnTo>
                    <a:pt x="137" y="219"/>
                  </a:lnTo>
                  <a:lnTo>
                    <a:pt x="139" y="225"/>
                  </a:lnTo>
                  <a:lnTo>
                    <a:pt x="141" y="234"/>
                  </a:lnTo>
                  <a:lnTo>
                    <a:pt x="144" y="244"/>
                  </a:lnTo>
                  <a:lnTo>
                    <a:pt x="148" y="253"/>
                  </a:lnTo>
                  <a:lnTo>
                    <a:pt x="150" y="261"/>
                  </a:lnTo>
                  <a:lnTo>
                    <a:pt x="152" y="266"/>
                  </a:lnTo>
                  <a:lnTo>
                    <a:pt x="154" y="270"/>
                  </a:lnTo>
                  <a:lnTo>
                    <a:pt x="156" y="272"/>
                  </a:lnTo>
                  <a:lnTo>
                    <a:pt x="156" y="274"/>
                  </a:lnTo>
                  <a:lnTo>
                    <a:pt x="49" y="236"/>
                  </a:lnTo>
                  <a:lnTo>
                    <a:pt x="38" y="316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2" y="204"/>
                  </a:lnTo>
                  <a:lnTo>
                    <a:pt x="6" y="198"/>
                  </a:lnTo>
                  <a:lnTo>
                    <a:pt x="11" y="190"/>
                  </a:lnTo>
                  <a:lnTo>
                    <a:pt x="13" y="185"/>
                  </a:lnTo>
                  <a:lnTo>
                    <a:pt x="17" y="179"/>
                  </a:lnTo>
                  <a:lnTo>
                    <a:pt x="19" y="173"/>
                  </a:lnTo>
                  <a:lnTo>
                    <a:pt x="23" y="168"/>
                  </a:lnTo>
                  <a:lnTo>
                    <a:pt x="25" y="160"/>
                  </a:lnTo>
                  <a:lnTo>
                    <a:pt x="28" y="152"/>
                  </a:lnTo>
                  <a:lnTo>
                    <a:pt x="30" y="145"/>
                  </a:lnTo>
                  <a:lnTo>
                    <a:pt x="34" y="139"/>
                  </a:lnTo>
                  <a:lnTo>
                    <a:pt x="38" y="130"/>
                  </a:lnTo>
                  <a:lnTo>
                    <a:pt x="40" y="120"/>
                  </a:lnTo>
                  <a:lnTo>
                    <a:pt x="44" y="111"/>
                  </a:lnTo>
                  <a:lnTo>
                    <a:pt x="47" y="99"/>
                  </a:lnTo>
                  <a:lnTo>
                    <a:pt x="51" y="88"/>
                  </a:lnTo>
                  <a:lnTo>
                    <a:pt x="55" y="78"/>
                  </a:lnTo>
                  <a:lnTo>
                    <a:pt x="59" y="67"/>
                  </a:lnTo>
                  <a:lnTo>
                    <a:pt x="63" y="57"/>
                  </a:lnTo>
                  <a:lnTo>
                    <a:pt x="65" y="48"/>
                  </a:lnTo>
                  <a:lnTo>
                    <a:pt x="68" y="38"/>
                  </a:lnTo>
                  <a:lnTo>
                    <a:pt x="72" y="29"/>
                  </a:lnTo>
                  <a:lnTo>
                    <a:pt x="74" y="23"/>
                  </a:lnTo>
                  <a:lnTo>
                    <a:pt x="78" y="17"/>
                  </a:lnTo>
                  <a:lnTo>
                    <a:pt x="80" y="12"/>
                  </a:lnTo>
                  <a:lnTo>
                    <a:pt x="80" y="10"/>
                  </a:lnTo>
                  <a:lnTo>
                    <a:pt x="82" y="10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FFB5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69" name="Freeform 170"/>
            <p:cNvSpPr>
              <a:spLocks/>
            </p:cNvSpPr>
            <p:nvPr/>
          </p:nvSpPr>
          <p:spPr bwMode="auto">
            <a:xfrm>
              <a:off x="6853238" y="4067175"/>
              <a:ext cx="207963" cy="142875"/>
            </a:xfrm>
            <a:custGeom>
              <a:avLst/>
              <a:gdLst>
                <a:gd name="T0" fmla="*/ 96470 w 263"/>
                <a:gd name="T1" fmla="*/ 59202 h 181"/>
                <a:gd name="T2" fmla="*/ 43490 w 263"/>
                <a:gd name="T3" fmla="*/ 129456 h 181"/>
                <a:gd name="T4" fmla="*/ 0 w 263"/>
                <a:gd name="T5" fmla="*/ 142875 h 181"/>
                <a:gd name="T6" fmla="*/ 33211 w 263"/>
                <a:gd name="T7" fmla="*/ 11051 h 181"/>
                <a:gd name="T8" fmla="*/ 33211 w 263"/>
                <a:gd name="T9" fmla="*/ 9472 h 181"/>
                <a:gd name="T10" fmla="*/ 39537 w 263"/>
                <a:gd name="T11" fmla="*/ 9472 h 181"/>
                <a:gd name="T12" fmla="*/ 41909 w 263"/>
                <a:gd name="T13" fmla="*/ 7894 h 181"/>
                <a:gd name="T14" fmla="*/ 46653 w 263"/>
                <a:gd name="T15" fmla="*/ 6315 h 181"/>
                <a:gd name="T16" fmla="*/ 51398 w 263"/>
                <a:gd name="T17" fmla="*/ 4736 h 181"/>
                <a:gd name="T18" fmla="*/ 58514 w 263"/>
                <a:gd name="T19" fmla="*/ 4736 h 181"/>
                <a:gd name="T20" fmla="*/ 63259 w 263"/>
                <a:gd name="T21" fmla="*/ 3157 h 181"/>
                <a:gd name="T22" fmla="*/ 69585 w 263"/>
                <a:gd name="T23" fmla="*/ 1579 h 181"/>
                <a:gd name="T24" fmla="*/ 76701 w 263"/>
                <a:gd name="T25" fmla="*/ 1579 h 181"/>
                <a:gd name="T26" fmla="*/ 84609 w 263"/>
                <a:gd name="T27" fmla="*/ 1579 h 181"/>
                <a:gd name="T28" fmla="*/ 91725 w 263"/>
                <a:gd name="T29" fmla="*/ 0 h 181"/>
                <a:gd name="T30" fmla="*/ 98051 w 263"/>
                <a:gd name="T31" fmla="*/ 0 h 181"/>
                <a:gd name="T32" fmla="*/ 106749 w 263"/>
                <a:gd name="T33" fmla="*/ 1579 h 181"/>
                <a:gd name="T34" fmla="*/ 116238 w 263"/>
                <a:gd name="T35" fmla="*/ 3157 h 181"/>
                <a:gd name="T36" fmla="*/ 123354 w 263"/>
                <a:gd name="T37" fmla="*/ 3157 h 181"/>
                <a:gd name="T38" fmla="*/ 131262 w 263"/>
                <a:gd name="T39" fmla="*/ 6315 h 181"/>
                <a:gd name="T40" fmla="*/ 139960 w 263"/>
                <a:gd name="T41" fmla="*/ 7894 h 181"/>
                <a:gd name="T42" fmla="*/ 147076 w 263"/>
                <a:gd name="T43" fmla="*/ 11051 h 181"/>
                <a:gd name="T44" fmla="*/ 154984 w 263"/>
                <a:gd name="T45" fmla="*/ 13419 h 181"/>
                <a:gd name="T46" fmla="*/ 162100 w 263"/>
                <a:gd name="T47" fmla="*/ 14998 h 181"/>
                <a:gd name="T48" fmla="*/ 170008 w 263"/>
                <a:gd name="T49" fmla="*/ 18155 h 181"/>
                <a:gd name="T50" fmla="*/ 177124 w 263"/>
                <a:gd name="T51" fmla="*/ 22892 h 181"/>
                <a:gd name="T52" fmla="*/ 183450 w 263"/>
                <a:gd name="T53" fmla="*/ 24470 h 181"/>
                <a:gd name="T54" fmla="*/ 189776 w 263"/>
                <a:gd name="T55" fmla="*/ 27628 h 181"/>
                <a:gd name="T56" fmla="*/ 193730 w 263"/>
                <a:gd name="T57" fmla="*/ 29996 h 181"/>
                <a:gd name="T58" fmla="*/ 198474 w 263"/>
                <a:gd name="T59" fmla="*/ 31575 h 181"/>
                <a:gd name="T60" fmla="*/ 206382 w 263"/>
                <a:gd name="T61" fmla="*/ 34732 h 181"/>
                <a:gd name="T62" fmla="*/ 207963 w 263"/>
                <a:gd name="T63" fmla="*/ 37890 h 181"/>
                <a:gd name="T64" fmla="*/ 191358 w 263"/>
                <a:gd name="T65" fmla="*/ 63149 h 181"/>
                <a:gd name="T66" fmla="*/ 96470 w 263"/>
                <a:gd name="T67" fmla="*/ 59202 h 181"/>
                <a:gd name="T68" fmla="*/ 96470 w 263"/>
                <a:gd name="T69" fmla="*/ 59202 h 181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63" h="181">
                  <a:moveTo>
                    <a:pt x="122" y="75"/>
                  </a:moveTo>
                  <a:lnTo>
                    <a:pt x="55" y="164"/>
                  </a:lnTo>
                  <a:lnTo>
                    <a:pt x="0" y="181"/>
                  </a:lnTo>
                  <a:lnTo>
                    <a:pt x="42" y="14"/>
                  </a:lnTo>
                  <a:lnTo>
                    <a:pt x="42" y="12"/>
                  </a:lnTo>
                  <a:lnTo>
                    <a:pt x="50" y="12"/>
                  </a:lnTo>
                  <a:lnTo>
                    <a:pt x="53" y="10"/>
                  </a:lnTo>
                  <a:lnTo>
                    <a:pt x="59" y="8"/>
                  </a:lnTo>
                  <a:lnTo>
                    <a:pt x="65" y="6"/>
                  </a:lnTo>
                  <a:lnTo>
                    <a:pt x="74" y="6"/>
                  </a:lnTo>
                  <a:lnTo>
                    <a:pt x="80" y="4"/>
                  </a:lnTo>
                  <a:lnTo>
                    <a:pt x="88" y="2"/>
                  </a:lnTo>
                  <a:lnTo>
                    <a:pt x="97" y="2"/>
                  </a:lnTo>
                  <a:lnTo>
                    <a:pt x="107" y="2"/>
                  </a:lnTo>
                  <a:lnTo>
                    <a:pt x="116" y="0"/>
                  </a:lnTo>
                  <a:lnTo>
                    <a:pt x="124" y="0"/>
                  </a:lnTo>
                  <a:lnTo>
                    <a:pt x="135" y="2"/>
                  </a:lnTo>
                  <a:lnTo>
                    <a:pt x="147" y="4"/>
                  </a:lnTo>
                  <a:lnTo>
                    <a:pt x="156" y="4"/>
                  </a:lnTo>
                  <a:lnTo>
                    <a:pt x="166" y="8"/>
                  </a:lnTo>
                  <a:lnTo>
                    <a:pt x="177" y="10"/>
                  </a:lnTo>
                  <a:lnTo>
                    <a:pt x="186" y="14"/>
                  </a:lnTo>
                  <a:lnTo>
                    <a:pt x="196" y="17"/>
                  </a:lnTo>
                  <a:lnTo>
                    <a:pt x="205" y="19"/>
                  </a:lnTo>
                  <a:lnTo>
                    <a:pt x="215" y="23"/>
                  </a:lnTo>
                  <a:lnTo>
                    <a:pt x="224" y="29"/>
                  </a:lnTo>
                  <a:lnTo>
                    <a:pt x="232" y="31"/>
                  </a:lnTo>
                  <a:lnTo>
                    <a:pt x="240" y="35"/>
                  </a:lnTo>
                  <a:lnTo>
                    <a:pt x="245" y="38"/>
                  </a:lnTo>
                  <a:lnTo>
                    <a:pt x="251" y="40"/>
                  </a:lnTo>
                  <a:lnTo>
                    <a:pt x="261" y="44"/>
                  </a:lnTo>
                  <a:lnTo>
                    <a:pt x="263" y="48"/>
                  </a:lnTo>
                  <a:lnTo>
                    <a:pt x="242" y="80"/>
                  </a:lnTo>
                  <a:lnTo>
                    <a:pt x="122" y="75"/>
                  </a:lnTo>
                  <a:close/>
                </a:path>
              </a:pathLst>
            </a:custGeom>
            <a:solidFill>
              <a:srgbClr val="2E33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70" name="Freeform 171"/>
            <p:cNvSpPr>
              <a:spLocks/>
            </p:cNvSpPr>
            <p:nvPr/>
          </p:nvSpPr>
          <p:spPr bwMode="auto">
            <a:xfrm>
              <a:off x="6892925" y="4164013"/>
              <a:ext cx="39688" cy="39688"/>
            </a:xfrm>
            <a:custGeom>
              <a:avLst/>
              <a:gdLst>
                <a:gd name="T0" fmla="*/ 19439 w 49"/>
                <a:gd name="T1" fmla="*/ 39688 h 49"/>
                <a:gd name="T2" fmla="*/ 27539 w 49"/>
                <a:gd name="T3" fmla="*/ 38068 h 49"/>
                <a:gd name="T4" fmla="*/ 34828 w 49"/>
                <a:gd name="T5" fmla="*/ 35638 h 49"/>
                <a:gd name="T6" fmla="*/ 38068 w 49"/>
                <a:gd name="T7" fmla="*/ 27539 h 49"/>
                <a:gd name="T8" fmla="*/ 39688 w 49"/>
                <a:gd name="T9" fmla="*/ 20249 h 49"/>
                <a:gd name="T10" fmla="*/ 38068 w 49"/>
                <a:gd name="T11" fmla="*/ 12149 h 49"/>
                <a:gd name="T12" fmla="*/ 34828 w 49"/>
                <a:gd name="T13" fmla="*/ 4860 h 49"/>
                <a:gd name="T14" fmla="*/ 27539 w 49"/>
                <a:gd name="T15" fmla="*/ 0 h 49"/>
                <a:gd name="T16" fmla="*/ 19439 w 49"/>
                <a:gd name="T17" fmla="*/ 0 h 49"/>
                <a:gd name="T18" fmla="*/ 12149 w 49"/>
                <a:gd name="T19" fmla="*/ 0 h 49"/>
                <a:gd name="T20" fmla="*/ 5670 w 49"/>
                <a:gd name="T21" fmla="*/ 4860 h 49"/>
                <a:gd name="T22" fmla="*/ 810 w 49"/>
                <a:gd name="T23" fmla="*/ 12149 h 49"/>
                <a:gd name="T24" fmla="*/ 0 w 49"/>
                <a:gd name="T25" fmla="*/ 20249 h 49"/>
                <a:gd name="T26" fmla="*/ 810 w 49"/>
                <a:gd name="T27" fmla="*/ 27539 h 49"/>
                <a:gd name="T28" fmla="*/ 5670 w 49"/>
                <a:gd name="T29" fmla="*/ 35638 h 49"/>
                <a:gd name="T30" fmla="*/ 12149 w 49"/>
                <a:gd name="T31" fmla="*/ 38068 h 49"/>
                <a:gd name="T32" fmla="*/ 19439 w 49"/>
                <a:gd name="T33" fmla="*/ 39688 h 49"/>
                <a:gd name="T34" fmla="*/ 19439 w 49"/>
                <a:gd name="T35" fmla="*/ 39688 h 4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9" h="49">
                  <a:moveTo>
                    <a:pt x="24" y="49"/>
                  </a:moveTo>
                  <a:lnTo>
                    <a:pt x="34" y="47"/>
                  </a:lnTo>
                  <a:lnTo>
                    <a:pt x="43" y="44"/>
                  </a:lnTo>
                  <a:lnTo>
                    <a:pt x="47" y="34"/>
                  </a:lnTo>
                  <a:lnTo>
                    <a:pt x="49" y="25"/>
                  </a:lnTo>
                  <a:lnTo>
                    <a:pt x="47" y="15"/>
                  </a:lnTo>
                  <a:lnTo>
                    <a:pt x="43" y="6"/>
                  </a:lnTo>
                  <a:lnTo>
                    <a:pt x="34" y="0"/>
                  </a:lnTo>
                  <a:lnTo>
                    <a:pt x="24" y="0"/>
                  </a:lnTo>
                  <a:lnTo>
                    <a:pt x="15" y="0"/>
                  </a:lnTo>
                  <a:lnTo>
                    <a:pt x="7" y="6"/>
                  </a:lnTo>
                  <a:lnTo>
                    <a:pt x="1" y="15"/>
                  </a:lnTo>
                  <a:lnTo>
                    <a:pt x="0" y="25"/>
                  </a:lnTo>
                  <a:lnTo>
                    <a:pt x="1" y="34"/>
                  </a:lnTo>
                  <a:lnTo>
                    <a:pt x="7" y="44"/>
                  </a:lnTo>
                  <a:lnTo>
                    <a:pt x="15" y="47"/>
                  </a:lnTo>
                  <a:lnTo>
                    <a:pt x="24" y="49"/>
                  </a:lnTo>
                  <a:close/>
                </a:path>
              </a:pathLst>
            </a:custGeom>
            <a:solidFill>
              <a:srgbClr val="FFB5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71" name="Freeform 172"/>
            <p:cNvSpPr>
              <a:spLocks/>
            </p:cNvSpPr>
            <p:nvPr/>
          </p:nvSpPr>
          <p:spPr bwMode="auto">
            <a:xfrm>
              <a:off x="6900863" y="4165600"/>
              <a:ext cx="41275" cy="42863"/>
            </a:xfrm>
            <a:custGeom>
              <a:avLst/>
              <a:gdLst>
                <a:gd name="T0" fmla="*/ 21851 w 51"/>
                <a:gd name="T1" fmla="*/ 42863 h 53"/>
                <a:gd name="T2" fmla="*/ 29135 w 51"/>
                <a:gd name="T3" fmla="*/ 39628 h 53"/>
                <a:gd name="T4" fmla="*/ 35610 w 51"/>
                <a:gd name="T5" fmla="*/ 35584 h 53"/>
                <a:gd name="T6" fmla="*/ 39656 w 51"/>
                <a:gd name="T7" fmla="*/ 27497 h 53"/>
                <a:gd name="T8" fmla="*/ 41275 w 51"/>
                <a:gd name="T9" fmla="*/ 20218 h 53"/>
                <a:gd name="T10" fmla="*/ 39656 w 51"/>
                <a:gd name="T11" fmla="*/ 12131 h 53"/>
                <a:gd name="T12" fmla="*/ 35610 w 51"/>
                <a:gd name="T13" fmla="*/ 5661 h 53"/>
                <a:gd name="T14" fmla="*/ 29135 w 51"/>
                <a:gd name="T15" fmla="*/ 1617 h 53"/>
                <a:gd name="T16" fmla="*/ 21851 w 51"/>
                <a:gd name="T17" fmla="*/ 0 h 53"/>
                <a:gd name="T18" fmla="*/ 12140 w 51"/>
                <a:gd name="T19" fmla="*/ 1617 h 53"/>
                <a:gd name="T20" fmla="*/ 6475 w 51"/>
                <a:gd name="T21" fmla="*/ 5661 h 53"/>
                <a:gd name="T22" fmla="*/ 1619 w 51"/>
                <a:gd name="T23" fmla="*/ 12131 h 53"/>
                <a:gd name="T24" fmla="*/ 0 w 51"/>
                <a:gd name="T25" fmla="*/ 20218 h 53"/>
                <a:gd name="T26" fmla="*/ 1619 w 51"/>
                <a:gd name="T27" fmla="*/ 27497 h 53"/>
                <a:gd name="T28" fmla="*/ 6475 w 51"/>
                <a:gd name="T29" fmla="*/ 35584 h 53"/>
                <a:gd name="T30" fmla="*/ 12140 w 51"/>
                <a:gd name="T31" fmla="*/ 39628 h 53"/>
                <a:gd name="T32" fmla="*/ 21851 w 51"/>
                <a:gd name="T33" fmla="*/ 42863 h 53"/>
                <a:gd name="T34" fmla="*/ 21851 w 51"/>
                <a:gd name="T35" fmla="*/ 42863 h 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1" h="53">
                  <a:moveTo>
                    <a:pt x="27" y="53"/>
                  </a:moveTo>
                  <a:lnTo>
                    <a:pt x="36" y="49"/>
                  </a:lnTo>
                  <a:lnTo>
                    <a:pt x="44" y="44"/>
                  </a:lnTo>
                  <a:lnTo>
                    <a:pt x="49" y="34"/>
                  </a:lnTo>
                  <a:lnTo>
                    <a:pt x="51" y="25"/>
                  </a:lnTo>
                  <a:lnTo>
                    <a:pt x="49" y="15"/>
                  </a:lnTo>
                  <a:lnTo>
                    <a:pt x="44" y="7"/>
                  </a:lnTo>
                  <a:lnTo>
                    <a:pt x="36" y="2"/>
                  </a:lnTo>
                  <a:lnTo>
                    <a:pt x="27" y="0"/>
                  </a:lnTo>
                  <a:lnTo>
                    <a:pt x="15" y="2"/>
                  </a:lnTo>
                  <a:lnTo>
                    <a:pt x="8" y="7"/>
                  </a:lnTo>
                  <a:lnTo>
                    <a:pt x="2" y="15"/>
                  </a:lnTo>
                  <a:lnTo>
                    <a:pt x="0" y="25"/>
                  </a:lnTo>
                  <a:lnTo>
                    <a:pt x="2" y="34"/>
                  </a:lnTo>
                  <a:lnTo>
                    <a:pt x="8" y="44"/>
                  </a:lnTo>
                  <a:lnTo>
                    <a:pt x="15" y="49"/>
                  </a:lnTo>
                  <a:lnTo>
                    <a:pt x="27" y="53"/>
                  </a:lnTo>
                  <a:close/>
                </a:path>
              </a:pathLst>
            </a:custGeom>
            <a:solidFill>
              <a:srgbClr val="E08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172" name="Freeform 173"/>
            <p:cNvSpPr>
              <a:spLocks/>
            </p:cNvSpPr>
            <p:nvPr/>
          </p:nvSpPr>
          <p:spPr bwMode="auto">
            <a:xfrm>
              <a:off x="7286625" y="4275138"/>
              <a:ext cx="165100" cy="285750"/>
            </a:xfrm>
            <a:custGeom>
              <a:avLst/>
              <a:gdLst>
                <a:gd name="T0" fmla="*/ 0 w 207"/>
                <a:gd name="T1" fmla="*/ 105276 h 361"/>
                <a:gd name="T2" fmla="*/ 23928 w 207"/>
                <a:gd name="T3" fmla="*/ 0 h 361"/>
                <a:gd name="T4" fmla="*/ 165100 w 207"/>
                <a:gd name="T5" fmla="*/ 60158 h 361"/>
                <a:gd name="T6" fmla="*/ 111662 w 207"/>
                <a:gd name="T7" fmla="*/ 284167 h 361"/>
                <a:gd name="T8" fmla="*/ 108471 w 207"/>
                <a:gd name="T9" fmla="*/ 284167 h 361"/>
                <a:gd name="T10" fmla="*/ 104484 w 207"/>
                <a:gd name="T11" fmla="*/ 285750 h 361"/>
                <a:gd name="T12" fmla="*/ 99698 w 207"/>
                <a:gd name="T13" fmla="*/ 284167 h 361"/>
                <a:gd name="T14" fmla="*/ 96508 w 207"/>
                <a:gd name="T15" fmla="*/ 281001 h 361"/>
                <a:gd name="T16" fmla="*/ 96508 w 207"/>
                <a:gd name="T17" fmla="*/ 277834 h 361"/>
                <a:gd name="T18" fmla="*/ 96508 w 207"/>
                <a:gd name="T19" fmla="*/ 277043 h 361"/>
                <a:gd name="T20" fmla="*/ 96508 w 207"/>
                <a:gd name="T21" fmla="*/ 273877 h 361"/>
                <a:gd name="T22" fmla="*/ 98103 w 207"/>
                <a:gd name="T23" fmla="*/ 269127 h 361"/>
                <a:gd name="T24" fmla="*/ 98103 w 207"/>
                <a:gd name="T25" fmla="*/ 262795 h 361"/>
                <a:gd name="T26" fmla="*/ 99698 w 207"/>
                <a:gd name="T27" fmla="*/ 257254 h 361"/>
                <a:gd name="T28" fmla="*/ 99698 w 207"/>
                <a:gd name="T29" fmla="*/ 249339 h 361"/>
                <a:gd name="T30" fmla="*/ 101293 w 207"/>
                <a:gd name="T31" fmla="*/ 242215 h 361"/>
                <a:gd name="T32" fmla="*/ 101293 w 207"/>
                <a:gd name="T33" fmla="*/ 232716 h 361"/>
                <a:gd name="T34" fmla="*/ 102888 w 207"/>
                <a:gd name="T35" fmla="*/ 225592 h 361"/>
                <a:gd name="T36" fmla="*/ 102888 w 207"/>
                <a:gd name="T37" fmla="*/ 219260 h 361"/>
                <a:gd name="T38" fmla="*/ 104484 w 207"/>
                <a:gd name="T39" fmla="*/ 215302 h 361"/>
                <a:gd name="T40" fmla="*/ 104484 w 207"/>
                <a:gd name="T41" fmla="*/ 210553 h 361"/>
                <a:gd name="T42" fmla="*/ 106079 w 207"/>
                <a:gd name="T43" fmla="*/ 205803 h 361"/>
                <a:gd name="T44" fmla="*/ 106079 w 207"/>
                <a:gd name="T45" fmla="*/ 201846 h 361"/>
                <a:gd name="T46" fmla="*/ 106876 w 207"/>
                <a:gd name="T47" fmla="*/ 197096 h 361"/>
                <a:gd name="T48" fmla="*/ 106876 w 207"/>
                <a:gd name="T49" fmla="*/ 190764 h 361"/>
                <a:gd name="T50" fmla="*/ 108471 w 207"/>
                <a:gd name="T51" fmla="*/ 186806 h 361"/>
                <a:gd name="T52" fmla="*/ 108471 w 207"/>
                <a:gd name="T53" fmla="*/ 182057 h 361"/>
                <a:gd name="T54" fmla="*/ 108471 w 207"/>
                <a:gd name="T55" fmla="*/ 175724 h 361"/>
                <a:gd name="T56" fmla="*/ 110067 w 207"/>
                <a:gd name="T57" fmla="*/ 170975 h 361"/>
                <a:gd name="T58" fmla="*/ 111662 w 207"/>
                <a:gd name="T59" fmla="*/ 167017 h 361"/>
                <a:gd name="T60" fmla="*/ 111662 w 207"/>
                <a:gd name="T61" fmla="*/ 160685 h 361"/>
                <a:gd name="T62" fmla="*/ 111662 w 207"/>
                <a:gd name="T63" fmla="*/ 155936 h 361"/>
                <a:gd name="T64" fmla="*/ 113257 w 207"/>
                <a:gd name="T65" fmla="*/ 150395 h 361"/>
                <a:gd name="T66" fmla="*/ 113257 w 207"/>
                <a:gd name="T67" fmla="*/ 145645 h 361"/>
                <a:gd name="T68" fmla="*/ 113257 w 207"/>
                <a:gd name="T69" fmla="*/ 140896 h 361"/>
                <a:gd name="T70" fmla="*/ 114852 w 207"/>
                <a:gd name="T71" fmla="*/ 135355 h 361"/>
                <a:gd name="T72" fmla="*/ 116447 w 207"/>
                <a:gd name="T73" fmla="*/ 130606 h 361"/>
                <a:gd name="T74" fmla="*/ 116447 w 207"/>
                <a:gd name="T75" fmla="*/ 125857 h 361"/>
                <a:gd name="T76" fmla="*/ 116447 w 207"/>
                <a:gd name="T77" fmla="*/ 121899 h 361"/>
                <a:gd name="T78" fmla="*/ 118043 w 207"/>
                <a:gd name="T79" fmla="*/ 117150 h 361"/>
                <a:gd name="T80" fmla="*/ 118043 w 207"/>
                <a:gd name="T81" fmla="*/ 112400 h 361"/>
                <a:gd name="T82" fmla="*/ 119638 w 207"/>
                <a:gd name="T83" fmla="*/ 108443 h 361"/>
                <a:gd name="T84" fmla="*/ 119638 w 207"/>
                <a:gd name="T85" fmla="*/ 100527 h 361"/>
                <a:gd name="T86" fmla="*/ 121233 w 207"/>
                <a:gd name="T87" fmla="*/ 93403 h 361"/>
                <a:gd name="T88" fmla="*/ 121233 w 207"/>
                <a:gd name="T89" fmla="*/ 85488 h 361"/>
                <a:gd name="T90" fmla="*/ 123626 w 207"/>
                <a:gd name="T91" fmla="*/ 78364 h 361"/>
                <a:gd name="T92" fmla="*/ 123626 w 207"/>
                <a:gd name="T93" fmla="*/ 72031 h 361"/>
                <a:gd name="T94" fmla="*/ 125221 w 207"/>
                <a:gd name="T95" fmla="*/ 68865 h 361"/>
                <a:gd name="T96" fmla="*/ 125221 w 207"/>
                <a:gd name="T97" fmla="*/ 61741 h 361"/>
                <a:gd name="T98" fmla="*/ 126816 w 207"/>
                <a:gd name="T99" fmla="*/ 60158 h 361"/>
                <a:gd name="T100" fmla="*/ 0 w 207"/>
                <a:gd name="T101" fmla="*/ 105276 h 361"/>
                <a:gd name="T102" fmla="*/ 0 w 207"/>
                <a:gd name="T103" fmla="*/ 105276 h 36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07" h="361">
                  <a:moveTo>
                    <a:pt x="0" y="133"/>
                  </a:moveTo>
                  <a:lnTo>
                    <a:pt x="30" y="0"/>
                  </a:lnTo>
                  <a:lnTo>
                    <a:pt x="207" y="76"/>
                  </a:lnTo>
                  <a:lnTo>
                    <a:pt x="140" y="359"/>
                  </a:lnTo>
                  <a:lnTo>
                    <a:pt x="136" y="359"/>
                  </a:lnTo>
                  <a:lnTo>
                    <a:pt x="131" y="361"/>
                  </a:lnTo>
                  <a:lnTo>
                    <a:pt x="125" y="359"/>
                  </a:lnTo>
                  <a:lnTo>
                    <a:pt x="121" y="355"/>
                  </a:lnTo>
                  <a:lnTo>
                    <a:pt x="121" y="351"/>
                  </a:lnTo>
                  <a:lnTo>
                    <a:pt x="121" y="350"/>
                  </a:lnTo>
                  <a:lnTo>
                    <a:pt x="121" y="346"/>
                  </a:lnTo>
                  <a:lnTo>
                    <a:pt x="123" y="340"/>
                  </a:lnTo>
                  <a:lnTo>
                    <a:pt x="123" y="332"/>
                  </a:lnTo>
                  <a:lnTo>
                    <a:pt x="125" y="325"/>
                  </a:lnTo>
                  <a:lnTo>
                    <a:pt x="125" y="315"/>
                  </a:lnTo>
                  <a:lnTo>
                    <a:pt x="127" y="306"/>
                  </a:lnTo>
                  <a:lnTo>
                    <a:pt x="127" y="294"/>
                  </a:lnTo>
                  <a:lnTo>
                    <a:pt x="129" y="285"/>
                  </a:lnTo>
                  <a:lnTo>
                    <a:pt x="129" y="277"/>
                  </a:lnTo>
                  <a:lnTo>
                    <a:pt x="131" y="272"/>
                  </a:lnTo>
                  <a:lnTo>
                    <a:pt x="131" y="266"/>
                  </a:lnTo>
                  <a:lnTo>
                    <a:pt x="133" y="260"/>
                  </a:lnTo>
                  <a:lnTo>
                    <a:pt x="133" y="255"/>
                  </a:lnTo>
                  <a:lnTo>
                    <a:pt x="134" y="249"/>
                  </a:lnTo>
                  <a:lnTo>
                    <a:pt x="134" y="241"/>
                  </a:lnTo>
                  <a:lnTo>
                    <a:pt x="136" y="236"/>
                  </a:lnTo>
                  <a:lnTo>
                    <a:pt x="136" y="230"/>
                  </a:lnTo>
                  <a:lnTo>
                    <a:pt x="136" y="222"/>
                  </a:lnTo>
                  <a:lnTo>
                    <a:pt x="138" y="216"/>
                  </a:lnTo>
                  <a:lnTo>
                    <a:pt x="140" y="211"/>
                  </a:lnTo>
                  <a:lnTo>
                    <a:pt x="140" y="203"/>
                  </a:lnTo>
                  <a:lnTo>
                    <a:pt x="140" y="197"/>
                  </a:lnTo>
                  <a:lnTo>
                    <a:pt x="142" y="190"/>
                  </a:lnTo>
                  <a:lnTo>
                    <a:pt x="142" y="184"/>
                  </a:lnTo>
                  <a:lnTo>
                    <a:pt x="142" y="178"/>
                  </a:lnTo>
                  <a:lnTo>
                    <a:pt x="144" y="171"/>
                  </a:lnTo>
                  <a:lnTo>
                    <a:pt x="146" y="165"/>
                  </a:lnTo>
                  <a:lnTo>
                    <a:pt x="146" y="159"/>
                  </a:lnTo>
                  <a:lnTo>
                    <a:pt x="146" y="154"/>
                  </a:lnTo>
                  <a:lnTo>
                    <a:pt x="148" y="148"/>
                  </a:lnTo>
                  <a:lnTo>
                    <a:pt x="148" y="142"/>
                  </a:lnTo>
                  <a:lnTo>
                    <a:pt x="150" y="137"/>
                  </a:lnTo>
                  <a:lnTo>
                    <a:pt x="150" y="127"/>
                  </a:lnTo>
                  <a:lnTo>
                    <a:pt x="152" y="118"/>
                  </a:lnTo>
                  <a:lnTo>
                    <a:pt x="152" y="108"/>
                  </a:lnTo>
                  <a:lnTo>
                    <a:pt x="155" y="99"/>
                  </a:lnTo>
                  <a:lnTo>
                    <a:pt x="155" y="91"/>
                  </a:lnTo>
                  <a:lnTo>
                    <a:pt x="157" y="87"/>
                  </a:lnTo>
                  <a:lnTo>
                    <a:pt x="157" y="78"/>
                  </a:lnTo>
                  <a:lnTo>
                    <a:pt x="159" y="76"/>
                  </a:lnTo>
                  <a:lnTo>
                    <a:pt x="0" y="133"/>
                  </a:lnTo>
                  <a:close/>
                </a:path>
              </a:pathLst>
            </a:custGeom>
            <a:solidFill>
              <a:srgbClr val="F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8134" name="타원형 설명선 489581"/>
          <p:cNvSpPr>
            <a:spLocks noChangeArrowheads="1"/>
          </p:cNvSpPr>
          <p:nvPr/>
        </p:nvSpPr>
        <p:spPr bwMode="auto">
          <a:xfrm>
            <a:off x="6043613" y="2609850"/>
            <a:ext cx="2265362" cy="1895475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r>
              <a:rPr lang="ko-KR" altLang="en-US"/>
              <a:t>다음 장에서 자세히 설명할 것입니다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ko-KR" sz="3600"/>
              <a:t>Q &amp; A</a:t>
            </a:r>
          </a:p>
        </p:txBody>
      </p:sp>
      <p:pic>
        <p:nvPicPr>
          <p:cNvPr id="50179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학습평가방법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30% </a:t>
            </a:r>
            <a:r>
              <a:rPr lang="ko-KR" altLang="en-US" dirty="0"/>
              <a:t>중간 평가</a:t>
            </a:r>
            <a:endParaRPr lang="en-US" altLang="ko-KR" dirty="0"/>
          </a:p>
          <a:p>
            <a:r>
              <a:rPr lang="en-US" altLang="ko-KR" dirty="0"/>
              <a:t>30% </a:t>
            </a:r>
            <a:r>
              <a:rPr lang="ko-KR" altLang="en-US" dirty="0"/>
              <a:t>기말 평가</a:t>
            </a:r>
            <a:endParaRPr lang="en-US" altLang="ko-KR" dirty="0"/>
          </a:p>
          <a:p>
            <a:r>
              <a:rPr lang="en-US" altLang="ko-KR" dirty="0"/>
              <a:t>20% </a:t>
            </a:r>
            <a:r>
              <a:rPr lang="ko-KR" altLang="en-US" dirty="0"/>
              <a:t>과제</a:t>
            </a:r>
            <a:endParaRPr lang="en-US" altLang="ko-KR" dirty="0"/>
          </a:p>
          <a:p>
            <a:r>
              <a:rPr lang="en-US" altLang="ko-KR" dirty="0"/>
              <a:t>20% </a:t>
            </a:r>
            <a:r>
              <a:rPr lang="ko-KR" altLang="en-US" dirty="0"/>
              <a:t>출석</a:t>
            </a:r>
            <a:endParaRPr lang="en-US" altLang="ko-KR" dirty="0"/>
          </a:p>
          <a:p>
            <a:r>
              <a:rPr lang="en-US" altLang="ko-KR" dirty="0"/>
              <a:t>5</a:t>
            </a:r>
            <a:r>
              <a:rPr lang="ko-KR" altLang="en-US" dirty="0"/>
              <a:t>주 초과 결석 시 성적과 상관없이 </a:t>
            </a:r>
            <a:r>
              <a:rPr lang="en-US" altLang="ko-KR" dirty="0"/>
              <a:t>‘F’</a:t>
            </a:r>
          </a:p>
          <a:p>
            <a:r>
              <a:rPr lang="ko-KR" altLang="en-US" dirty="0"/>
              <a:t>상위 </a:t>
            </a:r>
            <a:r>
              <a:rPr lang="en-US" altLang="ko-KR" dirty="0"/>
              <a:t>30% - A</a:t>
            </a:r>
          </a:p>
          <a:p>
            <a:r>
              <a:rPr lang="ko-KR" altLang="en-US" dirty="0"/>
              <a:t>상위 </a:t>
            </a:r>
            <a:r>
              <a:rPr lang="en-US" altLang="ko-KR" dirty="0"/>
              <a:t>70% - 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8F93111-D82F-45DE-9EE0-0B9E09065AF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831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중요 사항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시험 날짜 </a:t>
            </a:r>
            <a:r>
              <a:rPr lang="en-US" altLang="ko-KR" dirty="0"/>
              <a:t>fix</a:t>
            </a:r>
          </a:p>
          <a:p>
            <a:pPr lvl="1"/>
            <a:r>
              <a:rPr lang="ko-KR" altLang="en-US" dirty="0"/>
              <a:t>중간 고사 </a:t>
            </a:r>
            <a:r>
              <a:rPr lang="en-US" altLang="ko-KR" dirty="0"/>
              <a:t>10</a:t>
            </a:r>
            <a:r>
              <a:rPr lang="ko-KR" altLang="en-US" dirty="0"/>
              <a:t>월 </a:t>
            </a:r>
            <a:r>
              <a:rPr lang="en-US" altLang="ko-KR" dirty="0"/>
              <a:t>15</a:t>
            </a:r>
            <a:r>
              <a:rPr lang="ko-KR" altLang="en-US" dirty="0"/>
              <a:t>일 수업시간</a:t>
            </a:r>
            <a:endParaRPr lang="en-US" altLang="ko-KR" dirty="0"/>
          </a:p>
          <a:p>
            <a:pPr lvl="1"/>
            <a:r>
              <a:rPr lang="ko-KR" altLang="en-US" dirty="0"/>
              <a:t>기말 고사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10</a:t>
            </a:r>
            <a:r>
              <a:rPr lang="ko-KR" altLang="en-US" dirty="0"/>
              <a:t>일 수업시간</a:t>
            </a:r>
            <a:endParaRPr lang="en-US" altLang="ko-KR" dirty="0"/>
          </a:p>
          <a:p>
            <a:pPr lvl="1"/>
            <a:r>
              <a:rPr lang="ko-KR" altLang="en-US" dirty="0"/>
              <a:t>장소 추후 공지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숙제 </a:t>
            </a:r>
            <a:r>
              <a:rPr lang="en-US" altLang="ko-KR" dirty="0"/>
              <a:t>3</a:t>
            </a:r>
            <a:r>
              <a:rPr lang="ko-KR" altLang="en-US" dirty="0"/>
              <a:t>회</a:t>
            </a:r>
            <a:endParaRPr lang="en-US" altLang="ko-KR" dirty="0"/>
          </a:p>
          <a:p>
            <a:pPr lvl="1"/>
            <a:r>
              <a:rPr lang="ko-KR" altLang="en-US" dirty="0"/>
              <a:t>매 숙제 </a:t>
            </a:r>
            <a:r>
              <a:rPr lang="en-US" altLang="ko-KR" dirty="0"/>
              <a:t>1</a:t>
            </a:r>
            <a:r>
              <a:rPr lang="ko-KR" altLang="en-US" dirty="0"/>
              <a:t>주일 전 공지</a:t>
            </a:r>
            <a:endParaRPr lang="en-US" altLang="ko-KR" dirty="0"/>
          </a:p>
          <a:p>
            <a:pPr lvl="1"/>
            <a:r>
              <a:rPr lang="en-US" altLang="ko-KR" dirty="0"/>
              <a:t>E-learning</a:t>
            </a:r>
            <a:r>
              <a:rPr lang="ko-KR" altLang="en-US" dirty="0"/>
              <a:t>을 통해서 숙제가 나가고</a:t>
            </a:r>
            <a:r>
              <a:rPr lang="en-US" altLang="ko-KR" dirty="0"/>
              <a:t>, </a:t>
            </a:r>
            <a:r>
              <a:rPr lang="ko-KR" altLang="en-US" dirty="0"/>
              <a:t>숙제를 제출 받음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수업 전 항상 </a:t>
            </a:r>
            <a:r>
              <a:rPr lang="en-US" altLang="ko-KR" dirty="0"/>
              <a:t>e-learning</a:t>
            </a:r>
            <a:r>
              <a:rPr lang="ko-KR" altLang="en-US" dirty="0"/>
              <a:t>의 공지 사항을 확인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8F93111-D82F-45DE-9EE0-0B9E09065AF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357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주별</a:t>
            </a:r>
            <a:r>
              <a:rPr lang="ko-KR" altLang="en-US" dirty="0"/>
              <a:t> 수업 계획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주 </a:t>
            </a:r>
            <a:r>
              <a:rPr lang="en-US" altLang="ko-KR" sz="1400" dirty="0"/>
              <a:t>(9/2,3,4)		</a:t>
            </a:r>
            <a:r>
              <a:rPr lang="ko-KR" altLang="en-US" sz="1400" dirty="0"/>
              <a:t>프로그래밍 소개 및 기초 사항 </a:t>
            </a:r>
            <a:r>
              <a:rPr lang="en-US" altLang="ko-KR" sz="1400" dirty="0"/>
              <a:t>(ch1, 2)</a:t>
            </a:r>
          </a:p>
          <a:p>
            <a:r>
              <a:rPr lang="en-US" altLang="ko-KR" sz="1400" dirty="0"/>
              <a:t>2</a:t>
            </a:r>
            <a:r>
              <a:rPr lang="ko-KR" altLang="en-US" sz="1400" dirty="0"/>
              <a:t>주 </a:t>
            </a:r>
            <a:r>
              <a:rPr lang="en-US" altLang="ko-KR" sz="1400" dirty="0"/>
              <a:t>(9/9,10,11)		</a:t>
            </a:r>
            <a:r>
              <a:rPr lang="ko-KR" altLang="en-US" sz="1400" dirty="0"/>
              <a:t>기초사항 및 변수와 자료형 </a:t>
            </a:r>
            <a:r>
              <a:rPr lang="en-US" altLang="ko-KR" sz="1400" dirty="0"/>
              <a:t>(ch2, 3)</a:t>
            </a:r>
          </a:p>
          <a:p>
            <a:r>
              <a:rPr lang="en-US" altLang="ko-KR" sz="1400" dirty="0"/>
              <a:t>3</a:t>
            </a:r>
            <a:r>
              <a:rPr lang="ko-KR" altLang="en-US" sz="1400" dirty="0"/>
              <a:t>주 </a:t>
            </a:r>
            <a:r>
              <a:rPr lang="en-US" altLang="ko-KR" sz="1400" dirty="0"/>
              <a:t>(9/16,17,18)		</a:t>
            </a:r>
            <a:r>
              <a:rPr lang="ko-KR" altLang="en-US" sz="1400" dirty="0"/>
              <a:t>수식과 연산자 및 </a:t>
            </a:r>
            <a:r>
              <a:rPr lang="ko-KR" altLang="en-US" sz="1400" dirty="0" err="1"/>
              <a:t>조건문</a:t>
            </a:r>
            <a:r>
              <a:rPr lang="ko-KR" altLang="en-US" sz="1400" dirty="0"/>
              <a:t> </a:t>
            </a:r>
            <a:r>
              <a:rPr lang="en-US" altLang="ko-KR" sz="1400" dirty="0"/>
              <a:t>(ch4, 5)</a:t>
            </a:r>
          </a:p>
          <a:p>
            <a:r>
              <a:rPr lang="en-US" altLang="ko-KR" sz="1400" dirty="0"/>
              <a:t>4</a:t>
            </a:r>
            <a:r>
              <a:rPr lang="ko-KR" altLang="en-US" sz="1400" dirty="0"/>
              <a:t>주 </a:t>
            </a:r>
            <a:r>
              <a:rPr lang="en-US" altLang="ko-KR" sz="1400" dirty="0"/>
              <a:t>(9/23,24,25)		</a:t>
            </a:r>
            <a:r>
              <a:rPr lang="ko-KR" altLang="en-US" sz="1400" dirty="0" err="1"/>
              <a:t>조건문</a:t>
            </a:r>
            <a:r>
              <a:rPr lang="ko-KR" altLang="en-US" sz="1400" dirty="0"/>
              <a:t> 및 </a:t>
            </a:r>
            <a:r>
              <a:rPr lang="ko-KR" altLang="en-US" sz="1400" dirty="0" err="1"/>
              <a:t>반복문</a:t>
            </a:r>
            <a:r>
              <a:rPr lang="ko-KR" altLang="en-US" sz="1400" dirty="0"/>
              <a:t> </a:t>
            </a:r>
            <a:r>
              <a:rPr lang="en-US" altLang="ko-KR" sz="1400" dirty="0"/>
              <a:t>(ch5, 6), </a:t>
            </a:r>
            <a:r>
              <a:rPr lang="en-US" altLang="ko-KR" sz="1400" b="1" dirty="0"/>
              <a:t>HW1</a:t>
            </a:r>
            <a:r>
              <a:rPr lang="ko-KR" altLang="en-US" sz="1400" b="1" dirty="0"/>
              <a:t>출제 예정</a:t>
            </a:r>
            <a:endParaRPr lang="en-US" altLang="ko-KR" sz="1400" b="1" dirty="0"/>
          </a:p>
          <a:p>
            <a:r>
              <a:rPr lang="en-US" altLang="ko-KR" sz="1400" dirty="0"/>
              <a:t>5</a:t>
            </a:r>
            <a:r>
              <a:rPr lang="ko-KR" altLang="en-US" sz="1400" dirty="0"/>
              <a:t>주 </a:t>
            </a:r>
            <a:r>
              <a:rPr lang="en-US" altLang="ko-KR" sz="1400" dirty="0"/>
              <a:t>(9/30,10/1,2)		</a:t>
            </a:r>
            <a:r>
              <a:rPr lang="ko-KR" altLang="en-US" sz="1400" dirty="0" err="1"/>
              <a:t>반복문</a:t>
            </a:r>
            <a:r>
              <a:rPr lang="ko-KR" altLang="en-US" sz="1400" dirty="0"/>
              <a:t> 및 배열 </a:t>
            </a:r>
            <a:r>
              <a:rPr lang="en-US" altLang="ko-KR" sz="1400" dirty="0"/>
              <a:t>(ch6, 7)</a:t>
            </a:r>
          </a:p>
          <a:p>
            <a:r>
              <a:rPr lang="en-US" altLang="ko-KR" sz="1400" dirty="0"/>
              <a:t>6</a:t>
            </a:r>
            <a:r>
              <a:rPr lang="ko-KR" altLang="en-US" sz="1400" dirty="0"/>
              <a:t>주 </a:t>
            </a:r>
            <a:r>
              <a:rPr lang="en-US" altLang="ko-KR" sz="1400" dirty="0"/>
              <a:t>(10/7,8,9)		</a:t>
            </a:r>
            <a:r>
              <a:rPr lang="ko-KR" altLang="en-US" sz="1400" dirty="0"/>
              <a:t>배열 </a:t>
            </a:r>
            <a:r>
              <a:rPr lang="en-US" altLang="ko-KR" sz="1400" dirty="0"/>
              <a:t>(ch7)</a:t>
            </a:r>
          </a:p>
          <a:p>
            <a:r>
              <a:rPr lang="en-US" altLang="ko-KR" sz="1400" dirty="0"/>
              <a:t>7</a:t>
            </a:r>
            <a:r>
              <a:rPr lang="ko-KR" altLang="en-US" sz="1400" dirty="0"/>
              <a:t>주 </a:t>
            </a:r>
            <a:r>
              <a:rPr lang="en-US" altLang="ko-KR" sz="1400" dirty="0"/>
              <a:t>(10/15)		</a:t>
            </a:r>
            <a:r>
              <a:rPr lang="ko-KR" altLang="en-US" sz="1400" b="1" dirty="0"/>
              <a:t>중간고사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수업시간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온라인 예정</a:t>
            </a:r>
            <a:r>
              <a:rPr lang="en-US" altLang="ko-KR" sz="1400" b="1" dirty="0"/>
              <a:t>)</a:t>
            </a:r>
          </a:p>
          <a:p>
            <a:r>
              <a:rPr lang="en-US" altLang="ko-KR" sz="1400" dirty="0"/>
              <a:t>8</a:t>
            </a:r>
            <a:r>
              <a:rPr lang="ko-KR" altLang="en-US" sz="1400" dirty="0"/>
              <a:t>주 </a:t>
            </a:r>
            <a:r>
              <a:rPr lang="en-US" altLang="ko-KR" sz="1400" dirty="0"/>
              <a:t>(10/21,22,23)		</a:t>
            </a:r>
            <a:r>
              <a:rPr lang="ko-KR" altLang="en-US" sz="1400" dirty="0"/>
              <a:t>함수 </a:t>
            </a:r>
            <a:r>
              <a:rPr lang="en-US" altLang="ko-KR" sz="1400" dirty="0"/>
              <a:t>(ch8)</a:t>
            </a:r>
          </a:p>
          <a:p>
            <a:r>
              <a:rPr lang="en-US" altLang="ko-KR" sz="1400" dirty="0"/>
              <a:t>9</a:t>
            </a:r>
            <a:r>
              <a:rPr lang="ko-KR" altLang="en-US" sz="1400" dirty="0"/>
              <a:t>주 </a:t>
            </a:r>
            <a:r>
              <a:rPr lang="en-US" altLang="ko-KR" sz="1400" dirty="0"/>
              <a:t>(10/28,29,30)		</a:t>
            </a:r>
            <a:r>
              <a:rPr lang="ko-KR" altLang="en-US" sz="1400" dirty="0"/>
              <a:t>포인터 </a:t>
            </a:r>
            <a:r>
              <a:rPr lang="en-US" altLang="ko-KR" sz="1400" dirty="0"/>
              <a:t>(ch9)</a:t>
            </a:r>
          </a:p>
          <a:p>
            <a:r>
              <a:rPr lang="en-US" altLang="ko-KR" sz="1400" dirty="0"/>
              <a:t>10</a:t>
            </a:r>
            <a:r>
              <a:rPr lang="ko-KR" altLang="en-US" sz="1400" dirty="0"/>
              <a:t>주 </a:t>
            </a:r>
            <a:r>
              <a:rPr lang="en-US" altLang="ko-KR" sz="1400" dirty="0"/>
              <a:t>(11/4,5,6)		</a:t>
            </a:r>
            <a:r>
              <a:rPr lang="ko-KR" altLang="en-US" sz="1400" dirty="0"/>
              <a:t>문자열</a:t>
            </a:r>
            <a:r>
              <a:rPr lang="en-US" altLang="ko-KR" sz="1400" dirty="0"/>
              <a:t> (ch10), </a:t>
            </a:r>
            <a:r>
              <a:rPr lang="en-US" altLang="ko-KR" sz="1400" b="1" dirty="0"/>
              <a:t>HW2 </a:t>
            </a:r>
            <a:r>
              <a:rPr lang="ko-KR" altLang="en-US" sz="1400" b="1" dirty="0"/>
              <a:t>출제예정</a:t>
            </a:r>
            <a:endParaRPr lang="en-US" altLang="ko-KR" sz="1400" b="1" dirty="0"/>
          </a:p>
          <a:p>
            <a:r>
              <a:rPr lang="en-US" altLang="ko-KR" sz="1400" dirty="0"/>
              <a:t>11</a:t>
            </a:r>
            <a:r>
              <a:rPr lang="ko-KR" altLang="en-US" sz="1400" dirty="0"/>
              <a:t>주 </a:t>
            </a:r>
            <a:r>
              <a:rPr lang="en-US" altLang="ko-KR" sz="1400" dirty="0"/>
              <a:t>(11/11,12,13)	</a:t>
            </a:r>
            <a:r>
              <a:rPr lang="ko-KR" altLang="en-US" sz="1400" dirty="0"/>
              <a:t>구조체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공용체</a:t>
            </a:r>
            <a:r>
              <a:rPr lang="en-US" altLang="ko-KR" sz="1400" dirty="0"/>
              <a:t>, </a:t>
            </a:r>
            <a:r>
              <a:rPr lang="ko-KR" altLang="en-US" sz="1400" dirty="0"/>
              <a:t>열거형 </a:t>
            </a:r>
            <a:r>
              <a:rPr lang="en-US" altLang="ko-KR" sz="1400" dirty="0"/>
              <a:t>(ch11)</a:t>
            </a:r>
          </a:p>
          <a:p>
            <a:r>
              <a:rPr lang="en-US" altLang="ko-KR" sz="1400" dirty="0"/>
              <a:t>12</a:t>
            </a:r>
            <a:r>
              <a:rPr lang="ko-KR" altLang="en-US" sz="1400" dirty="0"/>
              <a:t>주 </a:t>
            </a:r>
            <a:r>
              <a:rPr lang="en-US" altLang="ko-KR" sz="1400" dirty="0"/>
              <a:t>(11/18,19,20)	</a:t>
            </a:r>
            <a:r>
              <a:rPr lang="ko-KR" altLang="en-US" sz="1400" dirty="0"/>
              <a:t>파일 입출력 </a:t>
            </a:r>
            <a:r>
              <a:rPr lang="en-US" altLang="ko-KR" sz="1400" dirty="0"/>
              <a:t>(ch12)</a:t>
            </a:r>
          </a:p>
          <a:p>
            <a:r>
              <a:rPr lang="en-US" altLang="ko-KR" sz="1400" dirty="0"/>
              <a:t>13</a:t>
            </a:r>
            <a:r>
              <a:rPr lang="ko-KR" altLang="en-US" sz="1400" dirty="0"/>
              <a:t>주 </a:t>
            </a:r>
            <a:r>
              <a:rPr lang="en-US" altLang="ko-KR" sz="1400" dirty="0"/>
              <a:t>(11/25,26,27)	</a:t>
            </a:r>
            <a:r>
              <a:rPr lang="ko-KR" altLang="en-US" sz="1400" dirty="0"/>
              <a:t>동적 메모리 </a:t>
            </a:r>
            <a:r>
              <a:rPr lang="en-US" altLang="ko-KR" sz="1400" dirty="0"/>
              <a:t>(ch13), </a:t>
            </a:r>
            <a:r>
              <a:rPr lang="en-US" altLang="ko-KR" sz="1400" b="1" dirty="0"/>
              <a:t>HW3 </a:t>
            </a:r>
            <a:r>
              <a:rPr lang="ko-KR" altLang="en-US" sz="1400" b="1" dirty="0"/>
              <a:t>출제예정</a:t>
            </a:r>
            <a:endParaRPr lang="en-US" altLang="ko-KR" sz="1400" b="1" dirty="0"/>
          </a:p>
          <a:p>
            <a:r>
              <a:rPr lang="en-US" altLang="ko-KR" sz="1400" dirty="0"/>
              <a:t>14</a:t>
            </a:r>
            <a:r>
              <a:rPr lang="ko-KR" altLang="en-US" sz="1400" dirty="0"/>
              <a:t>주 </a:t>
            </a:r>
            <a:r>
              <a:rPr lang="en-US" altLang="ko-KR" sz="1400" dirty="0"/>
              <a:t>(12/2,3,4)		</a:t>
            </a:r>
            <a:r>
              <a:rPr lang="ko-KR" altLang="en-US" sz="1400" dirty="0"/>
              <a:t>전처리기와 분할 컴파일</a:t>
            </a:r>
            <a:r>
              <a:rPr lang="en-US" altLang="ko-KR" sz="1400" dirty="0"/>
              <a:t> (ch14)</a:t>
            </a:r>
          </a:p>
          <a:p>
            <a:r>
              <a:rPr lang="en-US" altLang="ko-KR" sz="1400" dirty="0"/>
              <a:t>15</a:t>
            </a:r>
            <a:r>
              <a:rPr lang="ko-KR" altLang="en-US" sz="1400" dirty="0"/>
              <a:t>주 </a:t>
            </a:r>
            <a:r>
              <a:rPr lang="en-US" altLang="ko-KR" sz="1400" dirty="0"/>
              <a:t>(12/10)		</a:t>
            </a:r>
            <a:r>
              <a:rPr lang="ko-KR" altLang="en-US" sz="1400" b="1" dirty="0"/>
              <a:t>기말고사 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수업시간 온라인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예정</a:t>
            </a:r>
            <a:r>
              <a:rPr lang="en-US" altLang="ko-KR" sz="1400" b="1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8F93111-D82F-45DE-9EE0-0B9E09065AF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71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문의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교수명</a:t>
            </a:r>
            <a:r>
              <a:rPr lang="en-US" altLang="ko-KR" dirty="0"/>
              <a:t>: </a:t>
            </a:r>
            <a:r>
              <a:rPr lang="ko-KR" altLang="en-US" dirty="0"/>
              <a:t>안재균</a:t>
            </a:r>
            <a:endParaRPr lang="en-US" altLang="ko-KR" dirty="0"/>
          </a:p>
          <a:p>
            <a:r>
              <a:rPr lang="en-US" altLang="ko-KR" dirty="0"/>
              <a:t>Office: 523</a:t>
            </a:r>
          </a:p>
          <a:p>
            <a:r>
              <a:rPr lang="en-US" altLang="ko-KR"/>
              <a:t>Phone: 032-835-8083</a:t>
            </a:r>
            <a:endParaRPr lang="en-US" altLang="ko-KR" dirty="0"/>
          </a:p>
          <a:p>
            <a:r>
              <a:rPr lang="en-US" altLang="ko-KR" dirty="0"/>
              <a:t>Email: </a:t>
            </a:r>
            <a:r>
              <a:rPr lang="en-US" altLang="ko-KR" dirty="0">
                <a:hlinkClick r:id="rId3"/>
              </a:rPr>
              <a:t>jgahn@inu.ac.kr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C8F93111-D82F-45DE-9EE0-0B9E09065AF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72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>
            <a:spLocks/>
          </p:cNvSpPr>
          <p:nvPr/>
        </p:nvSpPr>
        <p:spPr>
          <a:xfrm>
            <a:off x="828452" y="1906719"/>
            <a:ext cx="7660824" cy="1522281"/>
          </a:xfrm>
          <a:prstGeom prst="rect">
            <a:avLst/>
          </a:prstGeom>
        </p:spPr>
        <p:txBody>
          <a:bodyPr/>
          <a:lstStyle>
            <a:lvl1pPr algn="l" rtl="0" eaLnBrk="1" latinLnBrk="1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ko-KR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1</a:t>
            </a:r>
            <a:r>
              <a: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장 프로그래밍 소개</a:t>
            </a:r>
            <a:endParaRPr lang="ko-KR" altLang="ko-KR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02659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Comic Sans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가을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1114</TotalTime>
  <Words>1021</Words>
  <Application>Microsoft Office PowerPoint</Application>
  <PresentationFormat>화면 슬라이드 쇼(4:3)</PresentationFormat>
  <Paragraphs>227</Paragraphs>
  <Slides>49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49</vt:i4>
      </vt:variant>
    </vt:vector>
  </HeadingPairs>
  <TitlesOfParts>
    <vt:vector size="63" baseType="lpstr">
      <vt:lpstr>Arial Unicode MS</vt:lpstr>
      <vt:lpstr>HY얕은샘물M</vt:lpstr>
      <vt:lpstr>HY엽서L</vt:lpstr>
      <vt:lpstr>MD개성체</vt:lpstr>
      <vt:lpstr>굴림</vt:lpstr>
      <vt:lpstr>새굴림</vt:lpstr>
      <vt:lpstr>Arial</vt:lpstr>
      <vt:lpstr>Comic Sans MS</vt:lpstr>
      <vt:lpstr>Symbol</vt:lpstr>
      <vt:lpstr>Tw Cen MT</vt:lpstr>
      <vt:lpstr>Wingdings</vt:lpstr>
      <vt:lpstr>Wingdings 2</vt:lpstr>
      <vt:lpstr>1_Crayons</vt:lpstr>
      <vt:lpstr>가을</vt:lpstr>
      <vt:lpstr>PowerPoint 프레젠테이션</vt:lpstr>
      <vt:lpstr>수업의 목표</vt:lpstr>
      <vt:lpstr>수업 방법</vt:lpstr>
      <vt:lpstr>Text book</vt:lpstr>
      <vt:lpstr>학습평가방법</vt:lpstr>
      <vt:lpstr>중요 사항</vt:lpstr>
      <vt:lpstr>주별 수업 계획</vt:lpstr>
      <vt:lpstr>강의 문의</vt:lpstr>
      <vt:lpstr>PowerPoint 프레젠테이션</vt:lpstr>
      <vt:lpstr>이번 장에서 학습할 내용</vt:lpstr>
      <vt:lpstr>프로그램이란?</vt:lpstr>
      <vt:lpstr>명령어란?</vt:lpstr>
      <vt:lpstr>컴퓨터와 인간</vt:lpstr>
      <vt:lpstr>Lab: 로보트 움직이기</vt:lpstr>
      <vt:lpstr>Sol: 로보트 움직이기</vt:lpstr>
      <vt:lpstr>컴퓨터가 이해하는 언어</vt:lpstr>
      <vt:lpstr>컴퓨터가 이해하는 언어</vt:lpstr>
      <vt:lpstr>프로그래밍 언어의 역할</vt:lpstr>
      <vt:lpstr>프로그래밍 언어의 분류</vt:lpstr>
      <vt:lpstr>C언어</vt:lpstr>
      <vt:lpstr>C언어의 특징</vt:lpstr>
      <vt:lpstr>C언어의 특징</vt:lpstr>
      <vt:lpstr>알고리즘</vt:lpstr>
      <vt:lpstr>알고리즘</vt:lpstr>
      <vt:lpstr>빵을 만드는 알고리즘</vt:lpstr>
      <vt:lpstr>알고리즘의 기술</vt:lpstr>
      <vt:lpstr>순서도의 예</vt:lpstr>
      <vt:lpstr>프로그램 작성 과정</vt:lpstr>
      <vt:lpstr>프로그램 작성 단계</vt:lpstr>
      <vt:lpstr>통합 개발 환경</vt:lpstr>
      <vt:lpstr>비주얼 스튜디오</vt:lpstr>
      <vt:lpstr>비주얼 스튜디오의 설치</vt:lpstr>
      <vt:lpstr>비주얼 스튜디오의 설치</vt:lpstr>
      <vt:lpstr>비주얼 스튜디오의 설치</vt:lpstr>
      <vt:lpstr>비주얼 스튜디오의 설치</vt:lpstr>
      <vt:lpstr>비주얼 스튜디오의 실행</vt:lpstr>
      <vt:lpstr>솔루션과 프로젝트</vt:lpstr>
      <vt:lpstr>[파일]→[새로 만들기]→[프로젝트] 메뉴를 선택하여 새로운 프로젝트를 생성</vt:lpstr>
      <vt:lpstr>대화 상자에서 빈 프로젝트를 선택</vt:lpstr>
      <vt:lpstr>Win32 응용 프로그램 마법사</vt:lpstr>
      <vt:lpstr>소스 파일 작성</vt:lpstr>
      <vt:lpstr>소스 파일 추가</vt:lpstr>
      <vt:lpstr>소스 코드 입력</vt:lpstr>
      <vt:lpstr>소스 코드 입력</vt:lpstr>
      <vt:lpstr>컴파일과 링크</vt:lpstr>
      <vt:lpstr>프로그램 실행</vt:lpstr>
      <vt:lpstr>오류가 있었다면?</vt:lpstr>
      <vt:lpstr>우리가 작성한 프로그램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lab</cp:lastModifiedBy>
  <cp:revision>129</cp:revision>
  <dcterms:created xsi:type="dcterms:W3CDTF">2007-06-29T06:43:39Z</dcterms:created>
  <dcterms:modified xsi:type="dcterms:W3CDTF">2020-08-31T04:25:49Z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